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95" r:id="rId2"/>
    <p:sldId id="902" r:id="rId3"/>
    <p:sldId id="900" r:id="rId4"/>
    <p:sldId id="896" r:id="rId5"/>
    <p:sldId id="868" r:id="rId6"/>
    <p:sldId id="927" r:id="rId7"/>
    <p:sldId id="904" r:id="rId8"/>
    <p:sldId id="905" r:id="rId9"/>
    <p:sldId id="908" r:id="rId10"/>
    <p:sldId id="909" r:id="rId11"/>
    <p:sldId id="922" r:id="rId12"/>
    <p:sldId id="923" r:id="rId13"/>
    <p:sldId id="926" r:id="rId14"/>
    <p:sldId id="924" r:id="rId15"/>
    <p:sldId id="925" r:id="rId16"/>
    <p:sldId id="910" r:id="rId17"/>
    <p:sldId id="914" r:id="rId18"/>
    <p:sldId id="913" r:id="rId19"/>
    <p:sldId id="915" r:id="rId20"/>
    <p:sldId id="916" r:id="rId21"/>
    <p:sldId id="919" r:id="rId22"/>
    <p:sldId id="875" r:id="rId23"/>
    <p:sldId id="921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aleway" panose="020B0604020202020204" charset="0"/>
      <p:regular r:id="rId31"/>
      <p:bold r:id="rId32"/>
      <p:italic r:id="rId33"/>
      <p:boldItalic r:id="rId34"/>
    </p:embeddedFont>
    <p:embeddedFont>
      <p:font typeface="Roboto Light" panose="020B0604020202020204" charset="0"/>
      <p:regular r:id="rId35"/>
      <p:italic r:id="rId36"/>
    </p:embeddedFont>
    <p:embeddedFont>
      <p:font typeface="Raleway Light" panose="020B0604020202020204" charset="-52"/>
      <p:regular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A904"/>
    <a:srgbClr val="E19909"/>
    <a:srgbClr val="9EA127"/>
    <a:srgbClr val="F4A32C"/>
    <a:srgbClr val="B6C2C8"/>
    <a:srgbClr val="B6C5C8"/>
    <a:srgbClr val="3D78B7"/>
    <a:srgbClr val="56B947"/>
    <a:srgbClr val="E04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69349" autoAdjust="0"/>
  </p:normalViewPr>
  <p:slideViewPr>
    <p:cSldViewPr snapToGrid="0" snapToObjects="1">
      <p:cViewPr varScale="1">
        <p:scale>
          <a:sx n="42" d="100"/>
          <a:sy n="42" d="100"/>
        </p:scale>
        <p:origin x="1266" y="5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Būna situacijų, kai pietums – tik 15 minučių. Kol kolegos geria kavą su sausainiais, jūs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galite pilnavertiškai papietauti ir tuo pačiu suspėti į susitikimą.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Laiko prireiks tiek pat, tačiau jausitės daug energingiau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Svarbi detalė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sriubą galite nuolat laikyti spintelėje arba biuro virtuvėlėje, jos galiojimo laikas ilgas ir šaldytuvas tam nereikalingas (tuo skiriasi nuo atsineštų iš namų pietų).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Daugelis iš tų žmonių, kurie turi problemų su skrandžiu, kaltina studijų metus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valgymas sausasi, nuolatiniai užkandžiavimai, visaverčio šilto maisto trūkumas...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 situacija per daug metų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nelabai tepasikeitė: „vargšas studentas“ ne visada gali sau leisti kasdien pietauti kavinėje, todėl maitinasi kuo pakliuvo.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Gerai, jei jis turi gerąją močiutę, gyvenančią netoli universiteto ir visada pasiruošusią įpilti lėkštę karštos sriubos. O jeigu močiutė gyvena kitame mieste?..</a:t>
            </a: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Alternatyva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ru-RU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Delicious</a:t>
            </a:r>
            <a:r>
              <a:rPr lang="lt-LT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grybų sriuba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kuriai paruošti tereikia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2-3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minučių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Vietoj to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 leistumėte pinigus tuščioms kalorijoms, užbėkite namo ir pavalgykite normaliai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Tie, kurie rimtai užsiima sportu, žino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maždaug pusvalandį po intensyvios treniruotės organizmas geriausiai įsisavina baltymus </a:t>
            </a:r>
            <a:r>
              <a:rPr lang="ru-RU" sz="1200" b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– </a:t>
            </a:r>
            <a:r>
              <a:rPr lang="lt-LT" sz="1200" b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pagrindinę organizmo „statybinę medžiagą“. </a:t>
            </a:r>
            <a:r>
              <a:rPr lang="en-US" sz="1200" b="0" i="1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Daily Delicious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grybų sriuba turi kokybiškų augalinių ir gyvulinių baltymų, kurie lengvai įsisavina ir suteikia stabilų sotumo jausmą be sunkumo skrandyje.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 </a:t>
            </a:r>
            <a:b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</a:br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Suvalgykite puodelį </a:t>
            </a:r>
            <a:r>
              <a:rPr lang="en-US" sz="1200" b="0" i="1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Daily Delicious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sriubos valandą ar pusantros prieš treniruotę (kad padidintumėte ištvermę) arba po jos (kad „pamaitintumėte raumenis“).</a:t>
            </a:r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Paruošti sriubą taip lengva, kad tą galima padaryti tiesiog sporto klube: jums tereiks puodelio ir karšto vandens automato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!</a:t>
            </a:r>
          </a:p>
          <a:p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Norite sulieknėti pora kilogramų? Tokiu atveju tikriausiai skaičiuojate kalorijas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Jeigu pietaujate kavinėje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 niekada tiksliai nežinote, kiek kalorijų turi patiekalas, kurį valgote, ir kokios kokybės yra jame esantys ingredientai.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grybų sriuba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didelės mitybinės vertės ir puikaus skonio maistas, turintis mažai kalorijų. Nors ji suteikia malonų sotumo jausmą, galite būti tikri, kad nesuvalgėte per daug.</a:t>
            </a: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Į kelionę dažniausiai pasiimame ne pačio vertingiausio maisto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pavyzdžiui, greitai paruošiamų makaronų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kuriuose pilna dirbtinių priedų. Pagrindinis argumentas 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–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juos lengva ir greita paruošti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,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o kelionėje tai labai svarbu.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/>
            </a:r>
            <a:b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</a:br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Kreminę grybų sriubą paruošti taip pat lengva ir greita 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–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jums tereiks puodelio ir stiklinės verdančio vandens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.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Tačiau yra svarbus skirtumas: jūs valgysite skanų ir naudingą restoraninės kokybės patiekalą, o ne abejotiną maistą, kurio kvapas gali nepatikti jūsų pakeleiviams. </a:t>
            </a:r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r>
              <a:rPr lang="en-US" sz="1200" b="0" i="1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Daily Delicious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sriuba 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–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puikus kelioninio maisto variantas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: </a:t>
            </a: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ją lengva paruošti viešbutyje ar hostelyje, net žygyje.</a:t>
            </a:r>
            <a: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 </a:t>
            </a:r>
            <a:br>
              <a:rPr lang="ru-RU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</a:br>
            <a:r>
              <a:rPr lang="lt-LT" sz="1200" b="0" baseline="0" dirty="0" smtClean="0">
                <a:solidFill>
                  <a:srgbClr val="33353A"/>
                </a:solidFill>
                <a:effectLst/>
                <a:latin typeface="Arial"/>
                <a:ea typeface="Times New Roman"/>
              </a:rPr>
              <a:t>Idealu turistui, tolimųjų reisų vairuotojui, išvykusiajam į komandiruotę...</a:t>
            </a:r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endParaRPr lang="ru-RU" sz="1200" b="0" baseline="0" dirty="0" smtClean="0">
              <a:solidFill>
                <a:srgbClr val="33353A"/>
              </a:solidFill>
              <a:effectLst/>
              <a:latin typeface="Arial"/>
              <a:ea typeface="Times New Roman"/>
            </a:endParaRPr>
          </a:p>
          <a:p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Jūsų pareigos labai atsakingos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reikalauja nuolatinio buvimo darbo vietoje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Dispečeriai, skambučių centro operatoriai, budintys gydytojai, palaikymo tarnybų darbuotojai, asmeniniai padėjėjai dažnai negali atsitraukti nuo darbo ilgiau, nei kelioms minutėms.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kiekvienam iš mūsų pasitaiko situacijų, kai reikia įtemptai dirbti pakeičiant pilnaverčius pietus užkandžiais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Tokiaii atvejais sveikatai naudingiausias sprendimas bus puodelis 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</a:t>
            </a:r>
            <a:r>
              <a:rPr lang="lt-LT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sriubos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kuriai paruošti tereiks kelių minučių ir paprasčiausio puodelio.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aseline="0" dirty="0" smtClean="0"/>
              <a:t>Kreminė </a:t>
            </a:r>
            <a:r>
              <a:rPr lang="en-US" i="1" baseline="0" dirty="0" smtClean="0"/>
              <a:t>Daily Delicious </a:t>
            </a:r>
            <a:r>
              <a:rPr lang="lt-LT" baseline="0" dirty="0" smtClean="0"/>
              <a:t>grybų sriuba padeda išspręsti skirtingų žmonių problemas, atsirandančias pačiose įvairiausiose situacijose.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Įberkite į puodelį 2 šaukštus sauso mišinio,</a:t>
            </a:r>
            <a:r>
              <a:rPr lang="lt-LT" baseline="0" dirty="0" smtClean="0"/>
              <a:t> užpilkite 210 ml verdančio vandens, kruopščiai išmaišykite ir palaukite 2 minutes</a:t>
            </a:r>
            <a:r>
              <a:rPr lang="ru-RU" baseline="0" dirty="0" smtClean="0"/>
              <a:t>…</a:t>
            </a:r>
            <a:br>
              <a:rPr lang="ru-RU" baseline="0" dirty="0" smtClean="0"/>
            </a:br>
            <a:endParaRPr lang="ru-RU" dirty="0" smtClean="0"/>
          </a:p>
          <a:p>
            <a:r>
              <a:rPr lang="lt-LT" u="none" baseline="0" dirty="0" smtClean="0"/>
              <a:t>Nuostabi grybų sriuba paruošta</a:t>
            </a:r>
            <a:r>
              <a:rPr lang="ru-RU" u="none" baseline="0" dirty="0" smtClean="0"/>
              <a:t>!</a:t>
            </a:r>
            <a:r>
              <a:rPr lang="en-US" u="none" baseline="0" dirty="0" smtClean="0"/>
              <a:t> </a:t>
            </a:r>
            <a:endParaRPr lang="ru-RU" u="none" baseline="0" dirty="0" smtClean="0"/>
          </a:p>
          <a:p>
            <a:endParaRPr lang="ru-RU" dirty="0" smtClean="0"/>
          </a:p>
          <a:p>
            <a:r>
              <a:rPr lang="lt-LT" b="1" dirty="0" smtClean="0"/>
              <a:t>Greita</a:t>
            </a:r>
            <a:r>
              <a:rPr lang="ru-RU" b="1" dirty="0" smtClean="0"/>
              <a:t>, </a:t>
            </a:r>
            <a:r>
              <a:rPr lang="lt-LT" b="1" dirty="0" smtClean="0"/>
              <a:t>skanu</a:t>
            </a:r>
            <a:r>
              <a:rPr lang="ru-RU" b="1" dirty="0" smtClean="0"/>
              <a:t>, </a:t>
            </a:r>
            <a:r>
              <a:rPr lang="lt-LT" b="1" dirty="0" smtClean="0"/>
              <a:t>patogu ir – svarbiausia</a:t>
            </a:r>
            <a:r>
              <a:rPr lang="ru-RU" b="1" dirty="0" smtClean="0"/>
              <a:t> – </a:t>
            </a:r>
            <a:r>
              <a:rPr lang="lt-LT" b="1" dirty="0" smtClean="0"/>
              <a:t>naudinga sveikatai</a:t>
            </a:r>
            <a:r>
              <a:rPr lang="ru-RU" b="1" dirty="0" smtClean="0"/>
              <a:t>.</a:t>
            </a:r>
            <a:r>
              <a:rPr lang="ru-RU" b="1" baseline="0" dirty="0" smtClean="0"/>
              <a:t> </a:t>
            </a:r>
          </a:p>
          <a:p>
            <a:endParaRPr lang="ru-RU" b="1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baseline="0" dirty="0" smtClean="0">
                <a:solidFill>
                  <a:srgbClr val="FF0000"/>
                </a:solidFill>
              </a:rPr>
              <a:t>Daily Delicious</a:t>
            </a:r>
            <a:r>
              <a:rPr lang="en-US" i="1" baseline="0" dirty="0" smtClean="0">
                <a:solidFill>
                  <a:srgbClr val="FF0000"/>
                </a:solidFill>
              </a:rPr>
              <a:t> </a:t>
            </a:r>
            <a:r>
              <a:rPr lang="lt-LT" baseline="0" dirty="0" smtClean="0">
                <a:solidFill>
                  <a:srgbClr val="FF0000"/>
                </a:solidFill>
              </a:rPr>
              <a:t>kreminė sriuba su baravykais</a:t>
            </a:r>
            <a:r>
              <a:rPr lang="ru-RU" baseline="0" dirty="0" smtClean="0">
                <a:solidFill>
                  <a:srgbClr val="FF0000"/>
                </a:solidFill>
              </a:rPr>
              <a:t>!</a:t>
            </a:r>
          </a:p>
          <a:p>
            <a:r>
              <a:rPr lang="lt-LT" dirty="0" smtClean="0"/>
              <a:t>Madinga, sotu, skanu – tai naujos kartos maistas</a:t>
            </a:r>
            <a:r>
              <a:rPr lang="ru-RU" dirty="0" smtClean="0"/>
              <a:t>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b="1" baseline="0" dirty="0" smtClean="0"/>
              <a:t>Sudėtyje</a:t>
            </a:r>
            <a:r>
              <a:rPr lang="ru-RU" b="1" baseline="0" dirty="0" smtClean="0"/>
              <a:t> – </a:t>
            </a:r>
            <a:r>
              <a:rPr lang="lt-LT" b="1" baseline="0" dirty="0" smtClean="0"/>
              <a:t>aukštos kokybės natūralūs komponentai</a:t>
            </a:r>
            <a:r>
              <a:rPr lang="ru-RU" b="1" baseline="0" dirty="0" smtClean="0"/>
              <a:t>!</a:t>
            </a:r>
            <a:endParaRPr lang="ru-RU" dirty="0" smtClean="0"/>
          </a:p>
          <a:p>
            <a:r>
              <a:rPr lang="lt-LT" baseline="0" dirty="0" smtClean="0"/>
              <a:t>Grybų sriuboje </a:t>
            </a:r>
            <a:r>
              <a:rPr lang="ru-RU" baseline="0" dirty="0" smtClean="0"/>
              <a:t>– </a:t>
            </a:r>
            <a:r>
              <a:rPr lang="lt-LT" baseline="0" dirty="0" smtClean="0"/>
              <a:t>ekologiškai švarūs grybai</a:t>
            </a:r>
            <a:r>
              <a:rPr lang="ru-RU" baseline="0" dirty="0" smtClean="0"/>
              <a:t>, </a:t>
            </a:r>
            <a:r>
              <a:rPr lang="lt-LT" baseline="0" dirty="0" smtClean="0"/>
              <a:t>sausas pienas ir grietinėlė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Pati seniausia ir paprasčiausia sriuba buvo sultinys iš kaulų, į kurį žmonės pamažu</a:t>
            </a:r>
            <a:r>
              <a:rPr lang="lt-LT" baseline="0" dirty="0" smtClean="0"/>
              <a:t> pradėjo dėti prieskonių, žolelių ir daržovių</a:t>
            </a:r>
            <a:r>
              <a:rPr lang="ru-RU" baseline="0" dirty="0" smtClean="0"/>
              <a:t>. </a:t>
            </a:r>
            <a:r>
              <a:rPr lang="lt-LT" baseline="0" dirty="0" smtClean="0"/>
              <a:t>Šiandien mes galime mėgautis didžiule sriubų įvairove, tarp kurių yra ir prancūziška svogūnų sriuba su skrebučiais ir sūriu, ir pikantiška tailandietiška sriuba </a:t>
            </a:r>
            <a:r>
              <a:rPr lang="lt-LT" i="1" baseline="0" dirty="0" smtClean="0"/>
              <a:t>Tom Jam </a:t>
            </a:r>
            <a:r>
              <a:rPr lang="lt-LT" baseline="0" dirty="0" smtClean="0"/>
              <a:t>su kokosų pienu, ir japoniška miso sriuba, ir vietnamietiška fo sriuba... 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 </a:t>
            </a:r>
            <a:r>
              <a:rPr lang="lt-L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kreminė sriuba su baravykais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 ir sveikas užkandis, ir pilnavertis maistas vienu metu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Jauskitės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puikiai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dar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tai skanu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lt-LT" sz="1200" b="0" i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Kaip baltymų šaltinis,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 sriuba suteikia sotumo,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šis jausmas išsilaiko ilgai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Jūs negreis užsinorėsite valgyti vėl,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tai ypač vertinga, jeigu nėra pakankamai laiko darbe arba turite tikslą sulieknėti.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 sriuba puikiai malšina alkį ir </a:t>
            </a:r>
            <a:r>
              <a:rPr lang="lt-LT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ilgam laikui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suteikia energijos.</a:t>
            </a:r>
            <a:endParaRPr lang="ru-RU" sz="1200" b="0" i="0" u="non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 </a:t>
            </a:r>
            <a:r>
              <a:rPr lang="lt-LT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sriuba su baravykais – gera ir patogi išeitis 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norint numalšinti alkį ir atkurti</a:t>
            </a:r>
            <a:r>
              <a:rPr lang="lt-L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jėgų atsargas tiek namie, tiek darbe, tiek kelionėje...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Ją lengvai pasiruoš ir vaikai, ir </a:t>
            </a:r>
            <a:r>
              <a:rPr lang="lt-LT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senyvo amžiaus </a:t>
            </a:r>
            <a:r>
              <a:rPr lang="lt-L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sulaukę šeimos nariai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Delicious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sriuba su baravykais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ilgai lauktas produktas visų, kurie mėgsta skaniai pavalgyti bet kokiomis sąlygomis, tačiau kartu galvoja ir apie sveikatą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biurų darbuotojai, ir gamyboje dirbandys žmonės, ir sportininkai bei jų treneriai, apsaugininkai, gydytojai, dėstytojai, studentai, keliautojai, pagyvenę žmonės ar tiesiog vertinantys sveiką gyvenimo būdą tikrai įvertins naujojo produkto privalumus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Visas sriubas galima suskirstyti į dvi grupes </a:t>
            </a:r>
            <a:r>
              <a:rPr lang="ru-RU" baseline="0" dirty="0" smtClean="0"/>
              <a:t>– </a:t>
            </a:r>
            <a:r>
              <a:rPr lang="lt-LT" baseline="0" dirty="0" smtClean="0"/>
              <a:t>tai trintos kreminės konsistencijos sriubos ir skaidrūs sultiniai su daržovių, mėsos, žuvies gabaliukais.</a:t>
            </a:r>
            <a:r>
              <a:rPr lang="ru-RU" baseline="0" dirty="0" smtClean="0"/>
              <a:t> </a:t>
            </a:r>
            <a:r>
              <a:rPr lang="lt-LT" baseline="0" dirty="0" smtClean="0"/>
              <a:t>Trintos sriubos primena piure, jos sotesnės ir puikiai tinka visiems, įskaitant ir vaikus bei pagyvenusius žmones.</a:t>
            </a:r>
            <a:r>
              <a:rPr lang="ru-RU" baseline="0" dirty="0" smtClean="0"/>
              <a:t> </a:t>
            </a:r>
            <a:r>
              <a:rPr lang="lt-LT" baseline="0" dirty="0" smtClean="0"/>
              <a:t>Norint jas pagaminti, ingredientai (daržovės, grybai, bulvės ir kt.</a:t>
            </a:r>
            <a:r>
              <a:rPr lang="ru-RU" baseline="0" dirty="0" smtClean="0"/>
              <a:t>) </a:t>
            </a:r>
            <a:r>
              <a:rPr lang="lt-LT" baseline="0" dirty="0" smtClean="0"/>
              <a:t>sutrinami iki kremo konsistencijos, dažnai pridedama miltų arba grietinėlės.</a:t>
            </a:r>
            <a:endParaRPr lang="ru-RU" baseline="0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000" dirty="0" smtClean="0"/>
              <a:t>Tikriausiai</a:t>
            </a:r>
            <a:r>
              <a:rPr lang="lt-LT" sz="1000" baseline="0" dirty="0" smtClean="0"/>
              <a:t> pati populiariausia tarp trintų siubų – tai grybų sriuba</a:t>
            </a:r>
            <a:r>
              <a:rPr lang="ru-RU" sz="1000" baseline="0" dirty="0" smtClean="0"/>
              <a:t>. </a:t>
            </a:r>
            <a:r>
              <a:rPr lang="lt-LT" sz="1000" baseline="0" dirty="0" smtClean="0"/>
              <a:t>Be grybų, į ją deda miltų, vištienos ar mėsos sultinio, grietinėlės, sviesto, svogūnų, kvapiųjų žolelių ir kitų ingredientų.</a:t>
            </a:r>
            <a:r>
              <a:rPr lang="ru-RU" sz="1000" baseline="0" dirty="0" smtClean="0"/>
              <a:t> </a:t>
            </a:r>
            <a:r>
              <a:rPr lang="lt-LT" sz="1000" baseline="0" dirty="0" smtClean="0"/>
              <a:t>Tokia sriuba </a:t>
            </a:r>
            <a:r>
              <a:rPr lang="ru-RU" sz="1000" baseline="0" dirty="0" smtClean="0"/>
              <a:t>– </a:t>
            </a:r>
            <a:r>
              <a:rPr lang="lt-LT" sz="1000" baseline="0" dirty="0" smtClean="0"/>
              <a:t>tiršta ir sodri </a:t>
            </a:r>
            <a:r>
              <a:rPr lang="ru-RU" sz="1000" baseline="0" dirty="0" smtClean="0"/>
              <a:t>– </a:t>
            </a:r>
            <a:r>
              <a:rPr lang="lt-LT" sz="1000" baseline="0" dirty="0" smtClean="0"/>
              <a:t>greitai numalšina alkį, bet neapkrauna organizmo kalorijomis</a:t>
            </a:r>
            <a:r>
              <a:rPr lang="ru-RU" sz="1000" baseline="0" dirty="0" smtClean="0"/>
              <a:t>. </a:t>
            </a:r>
          </a:p>
          <a:p>
            <a:endParaRPr lang="ru-RU" sz="1000" baseline="0" dirty="0" smtClean="0"/>
          </a:p>
          <a:p>
            <a:endParaRPr lang="ru-RU" sz="1000" baseline="0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aseline="0" dirty="0" smtClean="0"/>
              <a:t>Gaminant kreminę grybų sriubą </a:t>
            </a:r>
            <a:r>
              <a:rPr lang="en-US" i="1" baseline="0" dirty="0" smtClean="0"/>
              <a:t>Daily Delicious</a:t>
            </a:r>
            <a:r>
              <a:rPr lang="ru-RU" i="1" baseline="0" dirty="0" smtClean="0"/>
              <a:t> </a:t>
            </a:r>
            <a:r>
              <a:rPr lang="lt-LT" baseline="0" dirty="0" smtClean="0"/>
              <a:t>dedama grietinėlės ir rinktinių pievagrybių bei baravykų.</a:t>
            </a:r>
            <a:r>
              <a:rPr lang="ru-RU" baseline="0" dirty="0" smtClean="0"/>
              <a:t> </a:t>
            </a:r>
            <a:r>
              <a:rPr lang="lt-LT" baseline="0" dirty="0" smtClean="0"/>
              <a:t>Šiuolaikinių technologijų dėka (šviežiai rinkti grybai džiovinami vakuume) maksimaliai išsaugomos naudingosios medžiagos.</a:t>
            </a:r>
            <a:endParaRPr lang="ru-RU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baseline="0" dirty="0" smtClean="0"/>
              <a:t>Įdomus faktas</a:t>
            </a:r>
            <a:r>
              <a:rPr lang="ru-RU" baseline="0" dirty="0" smtClean="0"/>
              <a:t>: </a:t>
            </a:r>
            <a:r>
              <a:rPr lang="lt-LT" baseline="0" dirty="0" smtClean="0"/>
              <a:t>jeigu pievagrybiai visame pasaulyje intensyviai auginami specialiuose šiltnamiuose, tai baravykai auga lėtai 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labai įnoringi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todėl jų auginti neapsimoka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Grybų karalius daugelyje šalių yra pakankamai brangus delikatesas.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Tačiau šių vertingų grybų taip pat yra šioje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aily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Delicious</a:t>
            </a:r>
            <a:r>
              <a:rPr lang="lt-LT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sriuboje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baseline="0" dirty="0" smtClean="0"/>
              <a:t>Gaminant 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grybų </a:t>
            </a:r>
            <a:r>
              <a:rPr lang="lt-LT" baseline="0" dirty="0" smtClean="0"/>
              <a:t>sriubą </a:t>
            </a:r>
            <a:r>
              <a:rPr lang="en-US" i="1" baseline="0" dirty="0" smtClean="0"/>
              <a:t>Daily Delicious</a:t>
            </a:r>
            <a:r>
              <a:rPr lang="lt-LT" i="1" baseline="0" dirty="0" smtClean="0"/>
              <a:t>, </a:t>
            </a:r>
            <a:r>
              <a:rPr lang="lt-LT" i="0" baseline="0" dirty="0" smtClean="0"/>
              <a:t>naudojama</a:t>
            </a:r>
            <a:r>
              <a:rPr lang="lt-LT" baseline="0" dirty="0" smtClean="0"/>
              <a:t> natūrali </a:t>
            </a:r>
            <a:r>
              <a:rPr lang="ru-RU" baseline="0" dirty="0" smtClean="0"/>
              <a:t>(</a:t>
            </a:r>
            <a:r>
              <a:rPr lang="lt-LT" baseline="0" dirty="0" smtClean="0"/>
              <a:t>ne iš augalinių riebalų</a:t>
            </a:r>
            <a:r>
              <a:rPr lang="ru-RU" baseline="0" dirty="0" smtClean="0"/>
              <a:t>!) </a:t>
            </a:r>
            <a:r>
              <a:rPr lang="lt-LT" baseline="0" dirty="0" smtClean="0"/>
              <a:t>grietinėlė</a:t>
            </a:r>
            <a:r>
              <a:rPr lang="ru-RU" baseline="0" dirty="0" smtClean="0"/>
              <a:t>. </a:t>
            </a:r>
            <a:r>
              <a:rPr lang="lt-LT" baseline="0" dirty="0" smtClean="0"/>
              <a:t>Tausojančios technologijos dėka, sriubos sudėtyje esanti sausa grietinėlė išlaiko natūralų skonį ir naudingąsias medžiagas.</a:t>
            </a:r>
            <a:r>
              <a:rPr lang="ru-RU" baseline="0" dirty="0" smtClean="0"/>
              <a:t/>
            </a:r>
            <a:br>
              <a:rPr lang="ru-RU" baseline="0" dirty="0" smtClean="0"/>
            </a:b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Trintą grybų sriubą nėra labai sudėtinga pagaminti, tačiau jums reikės: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nueiti į parduotuvę produktų;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nuplauti ir suplaustyti ingredientus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tarp jų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 svogūnus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naudojimo išplauti puodą, keptuvę ir trintuvę, sutvarkyti virtuvę;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sugaišti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45–60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minučių laisvo laiko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Turite laisvą valandą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Norite ją praleisti virtuvėje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gal mieliau rinktumėtės pažiūrėti filmą, pažaisti su vaikais ar nueiti į fitneso treniruotę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Daugumoje sriubų yra mažai riebalų, todėl jos yra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t-L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geras pasirinkimas</a:t>
            </a:r>
            <a:r>
              <a:rPr lang="lt-L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tiems, kas stengiasi į savo racioną įtraukti kuo mažiau riebalų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Jeigu turite daug laisvo laiko, tai galite leisti sau</a:t>
            </a:r>
            <a:r>
              <a:rPr lang="lt-LT" baseline="0" dirty="0" smtClean="0"/>
              <a:t> skirti beveik valandą sriubos virimui</a:t>
            </a:r>
            <a:r>
              <a:rPr lang="ru-RU" baseline="0" dirty="0" smtClean="0"/>
              <a:t>.</a:t>
            </a:r>
            <a:endParaRPr lang="ru-RU" dirty="0" smtClean="0"/>
          </a:p>
          <a:p>
            <a:r>
              <a:rPr lang="lt-LT" dirty="0" smtClean="0"/>
              <a:t>Tačiau būna daug situacijų</a:t>
            </a:r>
            <a:r>
              <a:rPr lang="ru-RU" baseline="0" dirty="0" smtClean="0"/>
              <a:t>, </a:t>
            </a:r>
            <a:r>
              <a:rPr lang="lt-LT" baseline="0" dirty="0" smtClean="0"/>
              <a:t>kai laikas </a:t>
            </a:r>
            <a:r>
              <a:rPr lang="ru-RU" baseline="0" dirty="0" smtClean="0"/>
              <a:t>– </a:t>
            </a:r>
            <a:r>
              <a:rPr lang="lt-LT" baseline="0" dirty="0" smtClean="0"/>
              <a:t>pats vertingiausias dalykas, kai nėra kada vaikščioti po parduotuves, nėra kada gaminti</a:t>
            </a:r>
            <a:r>
              <a:rPr lang="ru-RU" baseline="0" dirty="0" smtClean="0"/>
              <a:t>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openxmlformats.org/officeDocument/2006/relationships/image" Target="../media/image10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1.emf"/><Relationship Id="rId4" Type="http://schemas.openxmlformats.org/officeDocument/2006/relationships/image" Target="../media/image34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g"/><Relationship Id="rId5" Type="http://schemas.openxmlformats.org/officeDocument/2006/relationships/image" Target="../media/image9.jpg"/><Relationship Id="rId10" Type="http://schemas.openxmlformats.org/officeDocument/2006/relationships/image" Target="../media/image39.jpg"/><Relationship Id="rId4" Type="http://schemas.openxmlformats.org/officeDocument/2006/relationships/image" Target="../media/image1.emf"/><Relationship Id="rId9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8.emf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7.jp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9.jpg"/><Relationship Id="rId9" Type="http://schemas.openxmlformats.org/officeDocument/2006/relationships/image" Target="../media/image15.jp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blipFill>
            <a:blip r:embed="rId3"/>
            <a:srcRect/>
            <a:stretch>
              <a:fillRect l="-18898" t="-37404" r="-18898" b="-3742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Shape 1833"/>
          <p:cNvSpPr/>
          <p:nvPr/>
        </p:nvSpPr>
        <p:spPr>
          <a:xfrm>
            <a:off x="-3" y="0"/>
            <a:ext cx="9144000" cy="5148969"/>
          </a:xfrm>
          <a:prstGeom prst="rect">
            <a:avLst/>
          </a:prstGeom>
          <a:solidFill>
            <a:srgbClr val="FFC000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145109"/>
            <a:ext cx="5220627" cy="778816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lt-LT" sz="1100" dirty="0" smtClean="0">
                <a:solidFill>
                  <a:schemeClr val="bg1"/>
                </a:solidFill>
                <a:latin typeface="Raleway"/>
                <a:cs typeface="Raleway"/>
              </a:rPr>
              <a:t>teisinga mityba visiems ir kiekvienam</a:t>
            </a:r>
            <a:endParaRPr lang="en-US" sz="1100" dirty="0">
              <a:solidFill>
                <a:schemeClr val="bg1"/>
              </a:solidFill>
              <a:latin typeface="Raleway"/>
              <a:cs typeface="Raleway"/>
            </a:endParaRPr>
          </a:p>
          <a:p>
            <a:pPr algn="ctr"/>
            <a:r>
              <a:rPr lang="lt-LT" sz="2000" b="1" dirty="0" smtClean="0">
                <a:solidFill>
                  <a:schemeClr val="bg1"/>
                </a:solidFill>
                <a:latin typeface="Raleway"/>
                <a:cs typeface="Raleway"/>
              </a:rPr>
              <a:t>MAISTAS SU PRASME</a:t>
            </a:r>
            <a:endParaRPr lang="ru-RU" sz="2000" b="1" dirty="0" smtClean="0">
              <a:solidFill>
                <a:schemeClr val="bg1"/>
              </a:solidFill>
              <a:latin typeface="Raleway"/>
              <a:cs typeface="Raleway"/>
            </a:endParaRPr>
          </a:p>
          <a:p>
            <a:pPr algn="ctr">
              <a:lnSpc>
                <a:spcPct val="140000"/>
              </a:lnSpc>
            </a:pPr>
            <a:r>
              <a:rPr lang="lt-LT" sz="1100" dirty="0" smtClean="0">
                <a:solidFill>
                  <a:schemeClr val="bg1"/>
                </a:solidFill>
                <a:latin typeface="Raleway"/>
                <a:cs typeface="Raleway"/>
              </a:rPr>
              <a:t>mitai, spėlionės ir realybė</a:t>
            </a:r>
            <a:endParaRPr lang="ru-RU" sz="1100" dirty="0" smtClean="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399942" y="2466975"/>
            <a:ext cx="6344110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5400" b="1" dirty="0" smtClean="0">
                <a:solidFill>
                  <a:schemeClr val="bg1"/>
                </a:solidFill>
                <a:latin typeface="Raleway"/>
                <a:cs typeface="Raleway"/>
              </a:rPr>
              <a:t>NUOSTABIOJI SRIUBA</a:t>
            </a:r>
            <a:r>
              <a:rPr lang="ru-RU" sz="5400" b="1" dirty="0" smtClean="0">
                <a:solidFill>
                  <a:schemeClr val="bg1"/>
                </a:solidFill>
                <a:latin typeface="Raleway"/>
                <a:cs typeface="Raleway"/>
              </a:rPr>
              <a:t>!</a:t>
            </a: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0990" cy="378695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5" name="Прямоугольник 4"/>
          <p:cNvSpPr/>
          <p:nvPr/>
        </p:nvSpPr>
        <p:spPr>
          <a:xfrm>
            <a:off x="-34506" y="3786959"/>
            <a:ext cx="9178506" cy="13565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5057" y="4225771"/>
            <a:ext cx="845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solidFill>
                  <a:schemeClr val="bg1"/>
                </a:solidFill>
              </a:rPr>
              <a:t>SVARBUS PASITARIMAS </a:t>
            </a:r>
            <a:r>
              <a:rPr lang="ru-RU" sz="3600" b="1" dirty="0" smtClean="0">
                <a:solidFill>
                  <a:schemeClr val="bg1"/>
                </a:solidFill>
              </a:rPr>
              <a:t>– </a:t>
            </a:r>
            <a:r>
              <a:rPr lang="lt-LT" sz="3600" b="1" dirty="0" smtClean="0">
                <a:solidFill>
                  <a:schemeClr val="bg1"/>
                </a:solidFill>
              </a:rPr>
              <a:t>PO 15 MINUČIŲ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8644" y="684774"/>
            <a:ext cx="3675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/>
              <a:t>Energijos nulis</a:t>
            </a:r>
            <a:r>
              <a:rPr lang="ru-RU" b="1" dirty="0" smtClean="0"/>
              <a:t>, </a:t>
            </a:r>
            <a:r>
              <a:rPr lang="lt-LT" b="1" dirty="0" smtClean="0"/>
              <a:t>o laiko yra tik kavos pertraukėlei</a:t>
            </a:r>
            <a:r>
              <a:rPr lang="ru-RU" b="1" dirty="0" smtClean="0"/>
              <a:t>?</a:t>
            </a:r>
          </a:p>
          <a:p>
            <a:endParaRPr lang="ru-RU" b="1" dirty="0"/>
          </a:p>
          <a:p>
            <a:r>
              <a:rPr lang="en-US" b="1" i="1" dirty="0" smtClean="0"/>
              <a:t>Daily Delicious </a:t>
            </a:r>
            <a:r>
              <a:rPr lang="lt-LT" b="1" dirty="0" smtClean="0"/>
              <a:t>grybų sriuba – tai skanūs ir pilnaverčiai </a:t>
            </a:r>
            <a:r>
              <a:rPr lang="lt-LT" b="1" i="1" dirty="0" smtClean="0"/>
              <a:t>express</a:t>
            </a:r>
            <a:r>
              <a:rPr lang="lt-LT" b="1" dirty="0" smtClean="0"/>
              <a:t> pietūs</a:t>
            </a:r>
            <a:r>
              <a:rPr lang="ru-RU" b="1" dirty="0" smtClean="0"/>
              <a:t>!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4" y="2500439"/>
            <a:ext cx="1146728" cy="11161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88740" y="3058509"/>
            <a:ext cx="9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ar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668" y="2352278"/>
            <a:ext cx="1843781" cy="18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4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3102" cy="3941686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dirty="0" smtClean="0">
                <a:solidFill>
                  <a:schemeClr val="bg1"/>
                </a:solidFill>
              </a:rPr>
              <a:t>„LANGAS“ TARP PASKAITŲ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5026" y="949346"/>
            <a:ext cx="3394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/>
              <a:t>Yra laiko užbėgti namo, bet nėra kada gaminti</a:t>
            </a:r>
            <a:r>
              <a:rPr lang="ru-RU" b="1" dirty="0" smtClean="0"/>
              <a:t>?</a:t>
            </a:r>
            <a:br>
              <a:rPr lang="ru-RU" b="1" dirty="0" smtClean="0"/>
            </a:br>
            <a:endParaRPr lang="ru-RU" b="1" dirty="0" smtClean="0"/>
          </a:p>
          <a:p>
            <a:r>
              <a:rPr lang="lt-LT" b="1" dirty="0" smtClean="0"/>
              <a:t>Tiesiog užpilkite du matavimo kaušelius </a:t>
            </a:r>
            <a:r>
              <a:rPr lang="en-US" b="1" i="1" dirty="0"/>
              <a:t>Daily Delicious </a:t>
            </a:r>
            <a:r>
              <a:rPr lang="lt-LT" b="1" dirty="0" smtClean="0"/>
              <a:t>grybų sriubos miltelių </a:t>
            </a:r>
            <a:r>
              <a:rPr lang="ru-RU" b="1" dirty="0" smtClean="0"/>
              <a:t>210 </a:t>
            </a:r>
            <a:r>
              <a:rPr lang="lt-LT" b="1" dirty="0" smtClean="0"/>
              <a:t>ml verdančio vandens ir palaukite porą minučių</a:t>
            </a:r>
            <a:r>
              <a:rPr lang="ru-RU" b="1" dirty="0" smtClean="0"/>
              <a:t>!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36" y="1579578"/>
            <a:ext cx="2662108" cy="26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8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87741" cy="3941685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99978" y="4283408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solidFill>
                  <a:schemeClr val="bg1"/>
                </a:solidFill>
              </a:rPr>
              <a:t>INTENSYVI TRENIRUOTĖ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7675" y="915280"/>
            <a:ext cx="36248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/>
              <a:t>Po treniruotės sporto salėje reikia suvalgyti ką nors lengvo ir maistingo</a:t>
            </a:r>
            <a:r>
              <a:rPr lang="ru-RU" b="1" dirty="0" smtClean="0"/>
              <a:t>,</a:t>
            </a:r>
            <a:r>
              <a:rPr lang="lt-LT" b="1" dirty="0" smtClean="0"/>
              <a:t> tačiau jūs esate per daug pavargę, kad gamintumėte</a:t>
            </a:r>
            <a:r>
              <a:rPr lang="ru-RU" b="1" dirty="0" smtClean="0"/>
              <a:t>?</a:t>
            </a:r>
          </a:p>
          <a:p>
            <a:endParaRPr lang="ru-RU" b="1" dirty="0"/>
          </a:p>
          <a:p>
            <a:r>
              <a:rPr lang="lt-LT" b="1" dirty="0" smtClean="0"/>
              <a:t>Pasiruoškite puodelį grybų sriubos </a:t>
            </a:r>
            <a:r>
              <a:rPr lang="ru-RU" b="1" dirty="0" smtClean="0"/>
              <a:t>– </a:t>
            </a:r>
            <a:r>
              <a:rPr lang="lt-LT" b="1" dirty="0" smtClean="0"/>
              <a:t>jame yra vertingų baltymų, reikalingų raumenims</a:t>
            </a:r>
            <a:r>
              <a:rPr lang="ru-RU" b="1" dirty="0" smtClean="0"/>
              <a:t>.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1" y="1407539"/>
            <a:ext cx="2662108" cy="26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14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1999" cy="3941684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solidFill>
                  <a:schemeClr val="bg1"/>
                </a:solidFill>
              </a:rPr>
              <a:t>SEKAME SVORĮ</a:t>
            </a:r>
            <a:r>
              <a:rPr lang="ru-RU" sz="3600" b="1" dirty="0" smtClean="0">
                <a:solidFill>
                  <a:schemeClr val="bg1"/>
                </a:solidFill>
              </a:rPr>
              <a:t>, </a:t>
            </a:r>
            <a:r>
              <a:rPr lang="lt-LT" sz="3600" b="1" dirty="0" smtClean="0">
                <a:solidFill>
                  <a:schemeClr val="bg1"/>
                </a:solidFill>
              </a:rPr>
              <a:t>SKAIČIUOJAM KALORIJAS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28" y="1563663"/>
            <a:ext cx="2662108" cy="26621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8445" y="776818"/>
            <a:ext cx="362484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700" b="1" dirty="0" smtClean="0"/>
              <a:t>Sekate, ką valgote, ir norite kontroliuoti svorį</a:t>
            </a:r>
            <a:r>
              <a:rPr lang="ru-RU" sz="1700" b="1" dirty="0" smtClean="0"/>
              <a:t>?</a:t>
            </a:r>
          </a:p>
          <a:p>
            <a:endParaRPr lang="ru-RU" sz="1700" b="1" dirty="0"/>
          </a:p>
          <a:p>
            <a:r>
              <a:rPr lang="en-US" sz="1700" b="1" i="1" dirty="0" smtClean="0"/>
              <a:t>Daily Delicious</a:t>
            </a:r>
            <a:r>
              <a:rPr lang="ru-RU" sz="1700" b="1" i="1" dirty="0" smtClean="0"/>
              <a:t> </a:t>
            </a:r>
            <a:r>
              <a:rPr lang="lt-LT" sz="1700" b="1" dirty="0" smtClean="0"/>
              <a:t>grybų sriuba </a:t>
            </a:r>
            <a:r>
              <a:rPr lang="ru-RU" sz="1700" b="1" dirty="0" smtClean="0"/>
              <a:t>– </a:t>
            </a:r>
            <a:r>
              <a:rPr lang="lt-LT" sz="1700" b="1" dirty="0" smtClean="0"/>
              <a:t>malonus sotumas ir nedaug kalorijų</a:t>
            </a:r>
            <a:r>
              <a:rPr lang="ru-RU" sz="1700" b="1" dirty="0" smtClean="0"/>
              <a:t>!</a:t>
            </a:r>
          </a:p>
          <a:p>
            <a:endParaRPr lang="en-US" b="1" dirty="0" smtClean="0"/>
          </a:p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1 </a:t>
            </a:r>
            <a:r>
              <a:rPr lang="lt-LT" sz="2200" b="1" dirty="0" smtClean="0">
                <a:solidFill>
                  <a:srgbClr val="C00000"/>
                </a:solidFill>
              </a:rPr>
              <a:t>porcija </a:t>
            </a:r>
            <a:r>
              <a:rPr lang="ru-RU" sz="2200" b="1" dirty="0" smtClean="0">
                <a:solidFill>
                  <a:srgbClr val="C00000"/>
                </a:solidFill>
              </a:rPr>
              <a:t>= </a:t>
            </a:r>
            <a:r>
              <a:rPr lang="lt-LT" sz="2200" b="1" dirty="0" smtClean="0">
                <a:solidFill>
                  <a:srgbClr val="C00000"/>
                </a:solidFill>
              </a:rPr>
              <a:t>tik </a:t>
            </a:r>
            <a:r>
              <a:rPr lang="ru-RU" sz="2200" b="1" dirty="0" smtClean="0">
                <a:solidFill>
                  <a:srgbClr val="C00000"/>
                </a:solidFill>
              </a:rPr>
              <a:t>122 </a:t>
            </a:r>
            <a:r>
              <a:rPr lang="lt-LT" sz="2200" b="1" dirty="0" smtClean="0">
                <a:solidFill>
                  <a:srgbClr val="C00000"/>
                </a:solidFill>
              </a:rPr>
              <a:t>kcal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418752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393"/>
            <a:ext cx="4571999" cy="4094010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197" y="4252173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dirty="0" smtClean="0">
                <a:solidFill>
                  <a:schemeClr val="bg1"/>
                </a:solidFill>
              </a:rPr>
              <a:t>„ŽYGIO“ SĄLYGOMIS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0422" y="888961"/>
            <a:ext cx="362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/>
              <a:t>Reikia skubiai suruošti maisto kelionei</a:t>
            </a:r>
            <a:r>
              <a:rPr lang="ru-RU" b="1" dirty="0" smtClean="0"/>
              <a:t>?</a:t>
            </a:r>
          </a:p>
          <a:p>
            <a:endParaRPr lang="ru-RU" b="1" dirty="0"/>
          </a:p>
          <a:p>
            <a:r>
              <a:rPr lang="en-US" b="1" i="1" dirty="0"/>
              <a:t>Daily Delicious</a:t>
            </a:r>
            <a:r>
              <a:rPr lang="ru-RU" b="1" i="1" dirty="0"/>
              <a:t> </a:t>
            </a:r>
            <a:r>
              <a:rPr lang="lt-LT" b="1" dirty="0"/>
              <a:t>grybų </a:t>
            </a:r>
            <a:r>
              <a:rPr lang="lt-LT" b="1" dirty="0" smtClean="0"/>
              <a:t>sriubą lengva paruošti tiesiog traukinyje</a:t>
            </a:r>
            <a:r>
              <a:rPr lang="en-US" b="1" dirty="0" smtClean="0"/>
              <a:t>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34" y="1710001"/>
            <a:ext cx="2662108" cy="26621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27" y="2579280"/>
            <a:ext cx="1246632" cy="1290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2618" y="3165895"/>
            <a:ext cx="165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>
                <a:solidFill>
                  <a:srgbClr val="C00000"/>
                </a:solidFill>
              </a:rPr>
              <a:t>   geriau, nei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48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4126057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41685"/>
            <a:ext cx="9143999" cy="12018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82599" y="4225771"/>
            <a:ext cx="8315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b="1" dirty="0" smtClean="0">
                <a:solidFill>
                  <a:schemeClr val="bg1"/>
                </a:solidFill>
              </a:rPr>
              <a:t>NĖRA KADA ATSITRAUKTI NUO DARBO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8651" y="813851"/>
            <a:ext cx="3325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/>
              <a:t>Nėra kada atsitraukti nuo darbo ir papietauti</a:t>
            </a:r>
            <a:r>
              <a:rPr lang="ru-RU" b="1" dirty="0" smtClean="0"/>
              <a:t>?</a:t>
            </a:r>
          </a:p>
          <a:p>
            <a:endParaRPr lang="ru-RU" b="1" dirty="0"/>
          </a:p>
          <a:p>
            <a:r>
              <a:rPr lang="en-US" b="1" i="1" dirty="0"/>
              <a:t>Daily Delicious</a:t>
            </a:r>
            <a:r>
              <a:rPr lang="ru-RU" b="1" i="1" dirty="0"/>
              <a:t> </a:t>
            </a:r>
            <a:r>
              <a:rPr lang="lt-LT" b="1" dirty="0"/>
              <a:t>grybų </a:t>
            </a:r>
            <a:r>
              <a:rPr lang="lt-LT" b="1" dirty="0" smtClean="0"/>
              <a:t>sriuba </a:t>
            </a:r>
            <a:r>
              <a:rPr lang="ru-RU" b="1" dirty="0" smtClean="0"/>
              <a:t>– </a:t>
            </a:r>
          </a:p>
          <a:p>
            <a:r>
              <a:rPr lang="lt-LT" b="1" dirty="0" smtClean="0"/>
              <a:t>optimalus problemos sprendimas</a:t>
            </a:r>
            <a:r>
              <a:rPr lang="ru-RU" b="1" dirty="0" smtClean="0"/>
              <a:t>.</a:t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5" y="1563663"/>
            <a:ext cx="2662108" cy="26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5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304800" y="571500"/>
            <a:ext cx="8534400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4800" b="1" dirty="0" smtClean="0">
                <a:solidFill>
                  <a:schemeClr val="bg1"/>
                </a:solidFill>
                <a:latin typeface="Raleway"/>
                <a:cs typeface="Raleway"/>
              </a:rPr>
              <a:t>NEĮTIKĖTINA, BET FAKTAS</a:t>
            </a:r>
            <a:endParaRPr lang="ru-RU" sz="4800" b="1" dirty="0" smtClean="0">
              <a:solidFill>
                <a:schemeClr val="bg1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94247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3"/>
          <p:cNvSpPr>
            <a:spLocks noEditPoints="1"/>
          </p:cNvSpPr>
          <p:nvPr/>
        </p:nvSpPr>
        <p:spPr bwMode="auto">
          <a:xfrm>
            <a:off x="4371972" y="452473"/>
            <a:ext cx="590551" cy="590551"/>
          </a:xfrm>
          <a:custGeom>
            <a:avLst/>
            <a:gdLst>
              <a:gd name="T0" fmla="*/ 34 w 185"/>
              <a:gd name="T1" fmla="*/ 59 h 185"/>
              <a:gd name="T2" fmla="*/ 41 w 185"/>
              <a:gd name="T3" fmla="*/ 63 h 185"/>
              <a:gd name="T4" fmla="*/ 63 w 185"/>
              <a:gd name="T5" fmla="*/ 143 h 185"/>
              <a:gd name="T6" fmla="*/ 59 w 185"/>
              <a:gd name="T7" fmla="*/ 151 h 185"/>
              <a:gd name="T8" fmla="*/ 63 w 185"/>
              <a:gd name="T9" fmla="*/ 143 h 185"/>
              <a:gd name="T10" fmla="*/ 57 w 185"/>
              <a:gd name="T11" fmla="*/ 40 h 185"/>
              <a:gd name="T12" fmla="*/ 64 w 185"/>
              <a:gd name="T13" fmla="*/ 35 h 185"/>
              <a:gd name="T14" fmla="*/ 122 w 185"/>
              <a:gd name="T15" fmla="*/ 41 h 185"/>
              <a:gd name="T16" fmla="*/ 126 w 185"/>
              <a:gd name="T17" fmla="*/ 34 h 185"/>
              <a:gd name="T18" fmla="*/ 122 w 185"/>
              <a:gd name="T19" fmla="*/ 41 h 185"/>
              <a:gd name="T20" fmla="*/ 34 w 185"/>
              <a:gd name="T21" fmla="*/ 126 h 185"/>
              <a:gd name="T22" fmla="*/ 41 w 185"/>
              <a:gd name="T23" fmla="*/ 122 h 185"/>
              <a:gd name="T24" fmla="*/ 29 w 185"/>
              <a:gd name="T25" fmla="*/ 88 h 185"/>
              <a:gd name="T26" fmla="*/ 29 w 185"/>
              <a:gd name="T27" fmla="*/ 97 h 185"/>
              <a:gd name="T28" fmla="*/ 29 w 185"/>
              <a:gd name="T29" fmla="*/ 88 h 185"/>
              <a:gd name="T30" fmla="*/ 144 w 185"/>
              <a:gd name="T31" fmla="*/ 122 h 185"/>
              <a:gd name="T32" fmla="*/ 151 w 185"/>
              <a:gd name="T33" fmla="*/ 126 h 185"/>
              <a:gd name="T34" fmla="*/ 145 w 185"/>
              <a:gd name="T35" fmla="*/ 57 h 185"/>
              <a:gd name="T36" fmla="*/ 149 w 185"/>
              <a:gd name="T37" fmla="*/ 64 h 185"/>
              <a:gd name="T38" fmla="*/ 145 w 185"/>
              <a:gd name="T39" fmla="*/ 57 h 185"/>
              <a:gd name="T40" fmla="*/ 151 w 185"/>
              <a:gd name="T41" fmla="*/ 92 h 185"/>
              <a:gd name="T42" fmla="*/ 160 w 185"/>
              <a:gd name="T43" fmla="*/ 92 h 185"/>
              <a:gd name="T44" fmla="*/ 92 w 185"/>
              <a:gd name="T45" fmla="*/ 0 h 185"/>
              <a:gd name="T46" fmla="*/ 92 w 185"/>
              <a:gd name="T47" fmla="*/ 185 h 185"/>
              <a:gd name="T48" fmla="*/ 92 w 185"/>
              <a:gd name="T49" fmla="*/ 0 h 185"/>
              <a:gd name="T50" fmla="*/ 8 w 185"/>
              <a:gd name="T51" fmla="*/ 92 h 185"/>
              <a:gd name="T52" fmla="*/ 177 w 185"/>
              <a:gd name="T53" fmla="*/ 92 h 185"/>
              <a:gd name="T54" fmla="*/ 130 w 185"/>
              <a:gd name="T55" fmla="*/ 88 h 185"/>
              <a:gd name="T56" fmla="*/ 97 w 185"/>
              <a:gd name="T57" fmla="*/ 76 h 185"/>
              <a:gd name="T58" fmla="*/ 92 w 185"/>
              <a:gd name="T59" fmla="*/ 25 h 185"/>
              <a:gd name="T60" fmla="*/ 88 w 185"/>
              <a:gd name="T61" fmla="*/ 76 h 185"/>
              <a:gd name="T62" fmla="*/ 92 w 185"/>
              <a:gd name="T63" fmla="*/ 109 h 185"/>
              <a:gd name="T64" fmla="*/ 130 w 185"/>
              <a:gd name="T65" fmla="*/ 97 h 185"/>
              <a:gd name="T66" fmla="*/ 130 w 185"/>
              <a:gd name="T67" fmla="*/ 88 h 185"/>
              <a:gd name="T68" fmla="*/ 84 w 185"/>
              <a:gd name="T69" fmla="*/ 92 h 185"/>
              <a:gd name="T70" fmla="*/ 101 w 185"/>
              <a:gd name="T71" fmla="*/ 92 h 185"/>
              <a:gd name="T72" fmla="*/ 122 w 185"/>
              <a:gd name="T73" fmla="*/ 143 h 185"/>
              <a:gd name="T74" fmla="*/ 126 w 185"/>
              <a:gd name="T75" fmla="*/ 151 h 185"/>
              <a:gd name="T76" fmla="*/ 122 w 185"/>
              <a:gd name="T77" fmla="*/ 143 h 185"/>
              <a:gd name="T78" fmla="*/ 88 w 185"/>
              <a:gd name="T79" fmla="*/ 156 h 185"/>
              <a:gd name="T80" fmla="*/ 97 w 185"/>
              <a:gd name="T81" fmla="*/ 15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85">
                <a:moveTo>
                  <a:pt x="40" y="57"/>
                </a:moveTo>
                <a:cubicBezTo>
                  <a:pt x="38" y="56"/>
                  <a:pt x="35" y="57"/>
                  <a:pt x="34" y="59"/>
                </a:cubicBezTo>
                <a:cubicBezTo>
                  <a:pt x="33" y="61"/>
                  <a:pt x="33" y="63"/>
                  <a:pt x="35" y="64"/>
                </a:cubicBezTo>
                <a:cubicBezTo>
                  <a:pt x="37" y="66"/>
                  <a:pt x="40" y="65"/>
                  <a:pt x="41" y="63"/>
                </a:cubicBezTo>
                <a:cubicBezTo>
                  <a:pt x="42" y="61"/>
                  <a:pt x="42" y="58"/>
                  <a:pt x="40" y="57"/>
                </a:cubicBezTo>
                <a:close/>
                <a:moveTo>
                  <a:pt x="63" y="143"/>
                </a:moveTo>
                <a:cubicBezTo>
                  <a:pt x="61" y="142"/>
                  <a:pt x="58" y="143"/>
                  <a:pt x="57" y="145"/>
                </a:cubicBezTo>
                <a:cubicBezTo>
                  <a:pt x="56" y="147"/>
                  <a:pt x="57" y="150"/>
                  <a:pt x="59" y="151"/>
                </a:cubicBezTo>
                <a:cubicBezTo>
                  <a:pt x="61" y="152"/>
                  <a:pt x="63" y="151"/>
                  <a:pt x="64" y="149"/>
                </a:cubicBezTo>
                <a:cubicBezTo>
                  <a:pt x="66" y="147"/>
                  <a:pt x="65" y="145"/>
                  <a:pt x="63" y="143"/>
                </a:cubicBezTo>
                <a:close/>
                <a:moveTo>
                  <a:pt x="59" y="34"/>
                </a:moveTo>
                <a:cubicBezTo>
                  <a:pt x="57" y="35"/>
                  <a:pt x="56" y="38"/>
                  <a:pt x="57" y="40"/>
                </a:cubicBezTo>
                <a:cubicBezTo>
                  <a:pt x="58" y="42"/>
                  <a:pt x="61" y="42"/>
                  <a:pt x="63" y="41"/>
                </a:cubicBezTo>
                <a:cubicBezTo>
                  <a:pt x="65" y="40"/>
                  <a:pt x="66" y="37"/>
                  <a:pt x="64" y="35"/>
                </a:cubicBezTo>
                <a:cubicBezTo>
                  <a:pt x="63" y="33"/>
                  <a:pt x="61" y="33"/>
                  <a:pt x="59" y="34"/>
                </a:cubicBezTo>
                <a:close/>
                <a:moveTo>
                  <a:pt x="122" y="41"/>
                </a:moveTo>
                <a:cubicBezTo>
                  <a:pt x="124" y="42"/>
                  <a:pt x="127" y="42"/>
                  <a:pt x="128" y="40"/>
                </a:cubicBezTo>
                <a:cubicBezTo>
                  <a:pt x="129" y="38"/>
                  <a:pt x="128" y="35"/>
                  <a:pt x="126" y="34"/>
                </a:cubicBezTo>
                <a:cubicBezTo>
                  <a:pt x="124" y="33"/>
                  <a:pt x="122" y="33"/>
                  <a:pt x="120" y="35"/>
                </a:cubicBezTo>
                <a:cubicBezTo>
                  <a:pt x="119" y="37"/>
                  <a:pt x="120" y="40"/>
                  <a:pt x="122" y="41"/>
                </a:cubicBezTo>
                <a:close/>
                <a:moveTo>
                  <a:pt x="35" y="120"/>
                </a:moveTo>
                <a:cubicBezTo>
                  <a:pt x="33" y="121"/>
                  <a:pt x="33" y="124"/>
                  <a:pt x="34" y="126"/>
                </a:cubicBezTo>
                <a:cubicBezTo>
                  <a:pt x="35" y="128"/>
                  <a:pt x="38" y="129"/>
                  <a:pt x="40" y="128"/>
                </a:cubicBezTo>
                <a:cubicBezTo>
                  <a:pt x="42" y="126"/>
                  <a:pt x="42" y="124"/>
                  <a:pt x="41" y="122"/>
                </a:cubicBezTo>
                <a:cubicBezTo>
                  <a:pt x="40" y="120"/>
                  <a:pt x="37" y="119"/>
                  <a:pt x="35" y="120"/>
                </a:cubicBezTo>
                <a:close/>
                <a:moveTo>
                  <a:pt x="29" y="88"/>
                </a:moveTo>
                <a:cubicBezTo>
                  <a:pt x="27" y="88"/>
                  <a:pt x="25" y="90"/>
                  <a:pt x="25" y="92"/>
                </a:cubicBezTo>
                <a:cubicBezTo>
                  <a:pt x="25" y="95"/>
                  <a:pt x="27" y="97"/>
                  <a:pt x="29" y="97"/>
                </a:cubicBezTo>
                <a:cubicBezTo>
                  <a:pt x="31" y="97"/>
                  <a:pt x="33" y="95"/>
                  <a:pt x="33" y="92"/>
                </a:cubicBezTo>
                <a:cubicBezTo>
                  <a:pt x="33" y="90"/>
                  <a:pt x="31" y="88"/>
                  <a:pt x="29" y="88"/>
                </a:cubicBezTo>
                <a:close/>
                <a:moveTo>
                  <a:pt x="149" y="120"/>
                </a:moveTo>
                <a:cubicBezTo>
                  <a:pt x="147" y="119"/>
                  <a:pt x="145" y="120"/>
                  <a:pt x="144" y="122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7" y="129"/>
                  <a:pt x="150" y="128"/>
                  <a:pt x="151" y="126"/>
                </a:cubicBezTo>
                <a:cubicBezTo>
                  <a:pt x="152" y="124"/>
                  <a:pt x="151" y="121"/>
                  <a:pt x="149" y="120"/>
                </a:cubicBezTo>
                <a:close/>
                <a:moveTo>
                  <a:pt x="145" y="57"/>
                </a:moveTo>
                <a:cubicBezTo>
                  <a:pt x="143" y="58"/>
                  <a:pt x="142" y="61"/>
                  <a:pt x="144" y="63"/>
                </a:cubicBezTo>
                <a:cubicBezTo>
                  <a:pt x="145" y="65"/>
                  <a:pt x="147" y="66"/>
                  <a:pt x="149" y="64"/>
                </a:cubicBezTo>
                <a:cubicBezTo>
                  <a:pt x="151" y="63"/>
                  <a:pt x="152" y="61"/>
                  <a:pt x="151" y="59"/>
                </a:cubicBezTo>
                <a:cubicBezTo>
                  <a:pt x="150" y="57"/>
                  <a:pt x="147" y="56"/>
                  <a:pt x="145" y="57"/>
                </a:cubicBezTo>
                <a:close/>
                <a:moveTo>
                  <a:pt x="156" y="88"/>
                </a:moveTo>
                <a:cubicBezTo>
                  <a:pt x="153" y="88"/>
                  <a:pt x="151" y="90"/>
                  <a:pt x="151" y="92"/>
                </a:cubicBezTo>
                <a:cubicBezTo>
                  <a:pt x="151" y="95"/>
                  <a:pt x="153" y="97"/>
                  <a:pt x="156" y="97"/>
                </a:cubicBezTo>
                <a:cubicBezTo>
                  <a:pt x="158" y="97"/>
                  <a:pt x="160" y="95"/>
                  <a:pt x="160" y="92"/>
                </a:cubicBezTo>
                <a:cubicBezTo>
                  <a:pt x="160" y="90"/>
                  <a:pt x="158" y="88"/>
                  <a:pt x="156" y="88"/>
                </a:cubicBezTo>
                <a:close/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4"/>
                  <a:pt x="41" y="185"/>
                  <a:pt x="92" y="185"/>
                </a:cubicBezTo>
                <a:cubicBezTo>
                  <a:pt x="144" y="185"/>
                  <a:pt x="185" y="144"/>
                  <a:pt x="185" y="92"/>
                </a:cubicBezTo>
                <a:cubicBezTo>
                  <a:pt x="185" y="41"/>
                  <a:pt x="144" y="0"/>
                  <a:pt x="92" y="0"/>
                </a:cubicBezTo>
                <a:close/>
                <a:moveTo>
                  <a:pt x="92" y="177"/>
                </a:moveTo>
                <a:cubicBezTo>
                  <a:pt x="46" y="177"/>
                  <a:pt x="8" y="139"/>
                  <a:pt x="8" y="92"/>
                </a:cubicBezTo>
                <a:cubicBezTo>
                  <a:pt x="8" y="46"/>
                  <a:pt x="46" y="8"/>
                  <a:pt x="92" y="8"/>
                </a:cubicBezTo>
                <a:cubicBezTo>
                  <a:pt x="139" y="8"/>
                  <a:pt x="177" y="46"/>
                  <a:pt x="177" y="92"/>
                </a:cubicBezTo>
                <a:cubicBezTo>
                  <a:pt x="177" y="139"/>
                  <a:pt x="139" y="177"/>
                  <a:pt x="92" y="177"/>
                </a:cubicBezTo>
                <a:close/>
                <a:moveTo>
                  <a:pt x="130" y="88"/>
                </a:moveTo>
                <a:cubicBezTo>
                  <a:pt x="109" y="88"/>
                  <a:pt x="109" y="88"/>
                  <a:pt x="109" y="88"/>
                </a:cubicBezTo>
                <a:cubicBezTo>
                  <a:pt x="107" y="82"/>
                  <a:pt x="103" y="78"/>
                  <a:pt x="97" y="76"/>
                </a:cubicBezTo>
                <a:cubicBezTo>
                  <a:pt x="97" y="29"/>
                  <a:pt x="97" y="29"/>
                  <a:pt x="97" y="29"/>
                </a:cubicBezTo>
                <a:cubicBezTo>
                  <a:pt x="97" y="27"/>
                  <a:pt x="95" y="25"/>
                  <a:pt x="92" y="25"/>
                </a:cubicBezTo>
                <a:cubicBezTo>
                  <a:pt x="90" y="25"/>
                  <a:pt x="88" y="27"/>
                  <a:pt x="88" y="29"/>
                </a:cubicBezTo>
                <a:cubicBezTo>
                  <a:pt x="88" y="76"/>
                  <a:pt x="88" y="76"/>
                  <a:pt x="88" y="76"/>
                </a:cubicBezTo>
                <a:cubicBezTo>
                  <a:pt x="81" y="78"/>
                  <a:pt x="76" y="84"/>
                  <a:pt x="76" y="92"/>
                </a:cubicBezTo>
                <a:cubicBezTo>
                  <a:pt x="76" y="102"/>
                  <a:pt x="83" y="109"/>
                  <a:pt x="92" y="109"/>
                </a:cubicBezTo>
                <a:cubicBezTo>
                  <a:pt x="100" y="109"/>
                  <a:pt x="107" y="104"/>
                  <a:pt x="109" y="97"/>
                </a:cubicBezTo>
                <a:cubicBezTo>
                  <a:pt x="130" y="97"/>
                  <a:pt x="130" y="97"/>
                  <a:pt x="130" y="97"/>
                </a:cubicBezTo>
                <a:cubicBezTo>
                  <a:pt x="133" y="97"/>
                  <a:pt x="135" y="95"/>
                  <a:pt x="135" y="92"/>
                </a:cubicBezTo>
                <a:cubicBezTo>
                  <a:pt x="135" y="90"/>
                  <a:pt x="133" y="88"/>
                  <a:pt x="130" y="88"/>
                </a:cubicBezTo>
                <a:close/>
                <a:moveTo>
                  <a:pt x="92" y="101"/>
                </a:moveTo>
                <a:cubicBezTo>
                  <a:pt x="88" y="101"/>
                  <a:pt x="84" y="97"/>
                  <a:pt x="84" y="92"/>
                </a:cubicBezTo>
                <a:cubicBezTo>
                  <a:pt x="84" y="88"/>
                  <a:pt x="88" y="84"/>
                  <a:pt x="92" y="84"/>
                </a:cubicBezTo>
                <a:cubicBezTo>
                  <a:pt x="97" y="84"/>
                  <a:pt x="101" y="88"/>
                  <a:pt x="101" y="92"/>
                </a:cubicBezTo>
                <a:cubicBezTo>
                  <a:pt x="101" y="97"/>
                  <a:pt x="97" y="101"/>
                  <a:pt x="92" y="101"/>
                </a:cubicBezTo>
                <a:close/>
                <a:moveTo>
                  <a:pt x="122" y="143"/>
                </a:moveTo>
                <a:cubicBezTo>
                  <a:pt x="120" y="145"/>
                  <a:pt x="119" y="147"/>
                  <a:pt x="120" y="149"/>
                </a:cubicBezTo>
                <a:cubicBezTo>
                  <a:pt x="122" y="151"/>
                  <a:pt x="124" y="152"/>
                  <a:pt x="126" y="151"/>
                </a:cubicBezTo>
                <a:cubicBezTo>
                  <a:pt x="128" y="150"/>
                  <a:pt x="129" y="147"/>
                  <a:pt x="128" y="145"/>
                </a:cubicBezTo>
                <a:cubicBezTo>
                  <a:pt x="127" y="143"/>
                  <a:pt x="124" y="142"/>
                  <a:pt x="122" y="143"/>
                </a:cubicBezTo>
                <a:close/>
                <a:moveTo>
                  <a:pt x="92" y="151"/>
                </a:moveTo>
                <a:cubicBezTo>
                  <a:pt x="90" y="151"/>
                  <a:pt x="88" y="153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5" y="160"/>
                  <a:pt x="97" y="158"/>
                  <a:pt x="97" y="156"/>
                </a:cubicBezTo>
                <a:cubicBezTo>
                  <a:pt x="97" y="153"/>
                  <a:pt x="95" y="151"/>
                  <a:pt x="92" y="151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Shape 767"/>
          <p:cNvSpPr/>
          <p:nvPr/>
        </p:nvSpPr>
        <p:spPr>
          <a:xfrm>
            <a:off x="2081211" y="1066207"/>
            <a:ext cx="5172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2400" b="1" spc="-41" dirty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5</a:t>
            </a:r>
            <a:r>
              <a:rPr lang="ru-RU" sz="2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 </a:t>
            </a:r>
            <a:r>
              <a:rPr lang="lt-LT" sz="2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minutės</a:t>
            </a:r>
            <a:endParaRPr sz="16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5" name="Shape 767"/>
          <p:cNvSpPr/>
          <p:nvPr/>
        </p:nvSpPr>
        <p:spPr>
          <a:xfrm>
            <a:off x="771586" y="3445361"/>
            <a:ext cx="214788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210 </a:t>
            </a:r>
            <a:r>
              <a:rPr lang="lt-LT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ml verdančio vandens</a:t>
            </a:r>
            <a:endParaRPr sz="1200" spc="-33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245" y="2757127"/>
            <a:ext cx="955070" cy="5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6556" y="2490238"/>
            <a:ext cx="756771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+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8981" y="2490238"/>
            <a:ext cx="1066800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+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9" name="Freeform 63"/>
          <p:cNvSpPr>
            <a:spLocks noEditPoints="1"/>
          </p:cNvSpPr>
          <p:nvPr/>
        </p:nvSpPr>
        <p:spPr bwMode="auto">
          <a:xfrm>
            <a:off x="5069742" y="2689668"/>
            <a:ext cx="590551" cy="590551"/>
          </a:xfrm>
          <a:custGeom>
            <a:avLst/>
            <a:gdLst>
              <a:gd name="T0" fmla="*/ 34 w 185"/>
              <a:gd name="T1" fmla="*/ 59 h 185"/>
              <a:gd name="T2" fmla="*/ 41 w 185"/>
              <a:gd name="T3" fmla="*/ 63 h 185"/>
              <a:gd name="T4" fmla="*/ 63 w 185"/>
              <a:gd name="T5" fmla="*/ 143 h 185"/>
              <a:gd name="T6" fmla="*/ 59 w 185"/>
              <a:gd name="T7" fmla="*/ 151 h 185"/>
              <a:gd name="T8" fmla="*/ 63 w 185"/>
              <a:gd name="T9" fmla="*/ 143 h 185"/>
              <a:gd name="T10" fmla="*/ 57 w 185"/>
              <a:gd name="T11" fmla="*/ 40 h 185"/>
              <a:gd name="T12" fmla="*/ 64 w 185"/>
              <a:gd name="T13" fmla="*/ 35 h 185"/>
              <a:gd name="T14" fmla="*/ 122 w 185"/>
              <a:gd name="T15" fmla="*/ 41 h 185"/>
              <a:gd name="T16" fmla="*/ 126 w 185"/>
              <a:gd name="T17" fmla="*/ 34 h 185"/>
              <a:gd name="T18" fmla="*/ 122 w 185"/>
              <a:gd name="T19" fmla="*/ 41 h 185"/>
              <a:gd name="T20" fmla="*/ 34 w 185"/>
              <a:gd name="T21" fmla="*/ 126 h 185"/>
              <a:gd name="T22" fmla="*/ 41 w 185"/>
              <a:gd name="T23" fmla="*/ 122 h 185"/>
              <a:gd name="T24" fmla="*/ 29 w 185"/>
              <a:gd name="T25" fmla="*/ 88 h 185"/>
              <a:gd name="T26" fmla="*/ 29 w 185"/>
              <a:gd name="T27" fmla="*/ 97 h 185"/>
              <a:gd name="T28" fmla="*/ 29 w 185"/>
              <a:gd name="T29" fmla="*/ 88 h 185"/>
              <a:gd name="T30" fmla="*/ 144 w 185"/>
              <a:gd name="T31" fmla="*/ 122 h 185"/>
              <a:gd name="T32" fmla="*/ 151 w 185"/>
              <a:gd name="T33" fmla="*/ 126 h 185"/>
              <a:gd name="T34" fmla="*/ 145 w 185"/>
              <a:gd name="T35" fmla="*/ 57 h 185"/>
              <a:gd name="T36" fmla="*/ 149 w 185"/>
              <a:gd name="T37" fmla="*/ 64 h 185"/>
              <a:gd name="T38" fmla="*/ 145 w 185"/>
              <a:gd name="T39" fmla="*/ 57 h 185"/>
              <a:gd name="T40" fmla="*/ 151 w 185"/>
              <a:gd name="T41" fmla="*/ 92 h 185"/>
              <a:gd name="T42" fmla="*/ 160 w 185"/>
              <a:gd name="T43" fmla="*/ 92 h 185"/>
              <a:gd name="T44" fmla="*/ 92 w 185"/>
              <a:gd name="T45" fmla="*/ 0 h 185"/>
              <a:gd name="T46" fmla="*/ 92 w 185"/>
              <a:gd name="T47" fmla="*/ 185 h 185"/>
              <a:gd name="T48" fmla="*/ 92 w 185"/>
              <a:gd name="T49" fmla="*/ 0 h 185"/>
              <a:gd name="T50" fmla="*/ 8 w 185"/>
              <a:gd name="T51" fmla="*/ 92 h 185"/>
              <a:gd name="T52" fmla="*/ 177 w 185"/>
              <a:gd name="T53" fmla="*/ 92 h 185"/>
              <a:gd name="T54" fmla="*/ 130 w 185"/>
              <a:gd name="T55" fmla="*/ 88 h 185"/>
              <a:gd name="T56" fmla="*/ 97 w 185"/>
              <a:gd name="T57" fmla="*/ 76 h 185"/>
              <a:gd name="T58" fmla="*/ 92 w 185"/>
              <a:gd name="T59" fmla="*/ 25 h 185"/>
              <a:gd name="T60" fmla="*/ 88 w 185"/>
              <a:gd name="T61" fmla="*/ 76 h 185"/>
              <a:gd name="T62" fmla="*/ 92 w 185"/>
              <a:gd name="T63" fmla="*/ 109 h 185"/>
              <a:gd name="T64" fmla="*/ 130 w 185"/>
              <a:gd name="T65" fmla="*/ 97 h 185"/>
              <a:gd name="T66" fmla="*/ 130 w 185"/>
              <a:gd name="T67" fmla="*/ 88 h 185"/>
              <a:gd name="T68" fmla="*/ 84 w 185"/>
              <a:gd name="T69" fmla="*/ 92 h 185"/>
              <a:gd name="T70" fmla="*/ 101 w 185"/>
              <a:gd name="T71" fmla="*/ 92 h 185"/>
              <a:gd name="T72" fmla="*/ 122 w 185"/>
              <a:gd name="T73" fmla="*/ 143 h 185"/>
              <a:gd name="T74" fmla="*/ 126 w 185"/>
              <a:gd name="T75" fmla="*/ 151 h 185"/>
              <a:gd name="T76" fmla="*/ 122 w 185"/>
              <a:gd name="T77" fmla="*/ 143 h 185"/>
              <a:gd name="T78" fmla="*/ 88 w 185"/>
              <a:gd name="T79" fmla="*/ 156 h 185"/>
              <a:gd name="T80" fmla="*/ 97 w 185"/>
              <a:gd name="T81" fmla="*/ 15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85">
                <a:moveTo>
                  <a:pt x="40" y="57"/>
                </a:moveTo>
                <a:cubicBezTo>
                  <a:pt x="38" y="56"/>
                  <a:pt x="35" y="57"/>
                  <a:pt x="34" y="59"/>
                </a:cubicBezTo>
                <a:cubicBezTo>
                  <a:pt x="33" y="61"/>
                  <a:pt x="33" y="63"/>
                  <a:pt x="35" y="64"/>
                </a:cubicBezTo>
                <a:cubicBezTo>
                  <a:pt x="37" y="66"/>
                  <a:pt x="40" y="65"/>
                  <a:pt x="41" y="63"/>
                </a:cubicBezTo>
                <a:cubicBezTo>
                  <a:pt x="42" y="61"/>
                  <a:pt x="42" y="58"/>
                  <a:pt x="40" y="57"/>
                </a:cubicBezTo>
                <a:close/>
                <a:moveTo>
                  <a:pt x="63" y="143"/>
                </a:moveTo>
                <a:cubicBezTo>
                  <a:pt x="61" y="142"/>
                  <a:pt x="58" y="143"/>
                  <a:pt x="57" y="145"/>
                </a:cubicBezTo>
                <a:cubicBezTo>
                  <a:pt x="56" y="147"/>
                  <a:pt x="57" y="150"/>
                  <a:pt x="59" y="151"/>
                </a:cubicBezTo>
                <a:cubicBezTo>
                  <a:pt x="61" y="152"/>
                  <a:pt x="63" y="151"/>
                  <a:pt x="64" y="149"/>
                </a:cubicBezTo>
                <a:cubicBezTo>
                  <a:pt x="66" y="147"/>
                  <a:pt x="65" y="145"/>
                  <a:pt x="63" y="143"/>
                </a:cubicBezTo>
                <a:close/>
                <a:moveTo>
                  <a:pt x="59" y="34"/>
                </a:moveTo>
                <a:cubicBezTo>
                  <a:pt x="57" y="35"/>
                  <a:pt x="56" y="38"/>
                  <a:pt x="57" y="40"/>
                </a:cubicBezTo>
                <a:cubicBezTo>
                  <a:pt x="58" y="42"/>
                  <a:pt x="61" y="42"/>
                  <a:pt x="63" y="41"/>
                </a:cubicBezTo>
                <a:cubicBezTo>
                  <a:pt x="65" y="40"/>
                  <a:pt x="66" y="37"/>
                  <a:pt x="64" y="35"/>
                </a:cubicBezTo>
                <a:cubicBezTo>
                  <a:pt x="63" y="33"/>
                  <a:pt x="61" y="33"/>
                  <a:pt x="59" y="34"/>
                </a:cubicBezTo>
                <a:close/>
                <a:moveTo>
                  <a:pt x="122" y="41"/>
                </a:moveTo>
                <a:cubicBezTo>
                  <a:pt x="124" y="42"/>
                  <a:pt x="127" y="42"/>
                  <a:pt x="128" y="40"/>
                </a:cubicBezTo>
                <a:cubicBezTo>
                  <a:pt x="129" y="38"/>
                  <a:pt x="128" y="35"/>
                  <a:pt x="126" y="34"/>
                </a:cubicBezTo>
                <a:cubicBezTo>
                  <a:pt x="124" y="33"/>
                  <a:pt x="122" y="33"/>
                  <a:pt x="120" y="35"/>
                </a:cubicBezTo>
                <a:cubicBezTo>
                  <a:pt x="119" y="37"/>
                  <a:pt x="120" y="40"/>
                  <a:pt x="122" y="41"/>
                </a:cubicBezTo>
                <a:close/>
                <a:moveTo>
                  <a:pt x="35" y="120"/>
                </a:moveTo>
                <a:cubicBezTo>
                  <a:pt x="33" y="121"/>
                  <a:pt x="33" y="124"/>
                  <a:pt x="34" y="126"/>
                </a:cubicBezTo>
                <a:cubicBezTo>
                  <a:pt x="35" y="128"/>
                  <a:pt x="38" y="129"/>
                  <a:pt x="40" y="128"/>
                </a:cubicBezTo>
                <a:cubicBezTo>
                  <a:pt x="42" y="126"/>
                  <a:pt x="42" y="124"/>
                  <a:pt x="41" y="122"/>
                </a:cubicBezTo>
                <a:cubicBezTo>
                  <a:pt x="40" y="120"/>
                  <a:pt x="37" y="119"/>
                  <a:pt x="35" y="120"/>
                </a:cubicBezTo>
                <a:close/>
                <a:moveTo>
                  <a:pt x="29" y="88"/>
                </a:moveTo>
                <a:cubicBezTo>
                  <a:pt x="27" y="88"/>
                  <a:pt x="25" y="90"/>
                  <a:pt x="25" y="92"/>
                </a:cubicBezTo>
                <a:cubicBezTo>
                  <a:pt x="25" y="95"/>
                  <a:pt x="27" y="97"/>
                  <a:pt x="29" y="97"/>
                </a:cubicBezTo>
                <a:cubicBezTo>
                  <a:pt x="31" y="97"/>
                  <a:pt x="33" y="95"/>
                  <a:pt x="33" y="92"/>
                </a:cubicBezTo>
                <a:cubicBezTo>
                  <a:pt x="33" y="90"/>
                  <a:pt x="31" y="88"/>
                  <a:pt x="29" y="88"/>
                </a:cubicBezTo>
                <a:close/>
                <a:moveTo>
                  <a:pt x="149" y="120"/>
                </a:moveTo>
                <a:cubicBezTo>
                  <a:pt x="147" y="119"/>
                  <a:pt x="145" y="120"/>
                  <a:pt x="144" y="122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7" y="129"/>
                  <a:pt x="150" y="128"/>
                  <a:pt x="151" y="126"/>
                </a:cubicBezTo>
                <a:cubicBezTo>
                  <a:pt x="152" y="124"/>
                  <a:pt x="151" y="121"/>
                  <a:pt x="149" y="120"/>
                </a:cubicBezTo>
                <a:close/>
                <a:moveTo>
                  <a:pt x="145" y="57"/>
                </a:moveTo>
                <a:cubicBezTo>
                  <a:pt x="143" y="58"/>
                  <a:pt x="142" y="61"/>
                  <a:pt x="144" y="63"/>
                </a:cubicBezTo>
                <a:cubicBezTo>
                  <a:pt x="145" y="65"/>
                  <a:pt x="147" y="66"/>
                  <a:pt x="149" y="64"/>
                </a:cubicBezTo>
                <a:cubicBezTo>
                  <a:pt x="151" y="63"/>
                  <a:pt x="152" y="61"/>
                  <a:pt x="151" y="59"/>
                </a:cubicBezTo>
                <a:cubicBezTo>
                  <a:pt x="150" y="57"/>
                  <a:pt x="147" y="56"/>
                  <a:pt x="145" y="57"/>
                </a:cubicBezTo>
                <a:close/>
                <a:moveTo>
                  <a:pt x="156" y="88"/>
                </a:moveTo>
                <a:cubicBezTo>
                  <a:pt x="153" y="88"/>
                  <a:pt x="151" y="90"/>
                  <a:pt x="151" y="92"/>
                </a:cubicBezTo>
                <a:cubicBezTo>
                  <a:pt x="151" y="95"/>
                  <a:pt x="153" y="97"/>
                  <a:pt x="156" y="97"/>
                </a:cubicBezTo>
                <a:cubicBezTo>
                  <a:pt x="158" y="97"/>
                  <a:pt x="160" y="95"/>
                  <a:pt x="160" y="92"/>
                </a:cubicBezTo>
                <a:cubicBezTo>
                  <a:pt x="160" y="90"/>
                  <a:pt x="158" y="88"/>
                  <a:pt x="156" y="88"/>
                </a:cubicBezTo>
                <a:close/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4"/>
                  <a:pt x="41" y="185"/>
                  <a:pt x="92" y="185"/>
                </a:cubicBezTo>
                <a:cubicBezTo>
                  <a:pt x="144" y="185"/>
                  <a:pt x="185" y="144"/>
                  <a:pt x="185" y="92"/>
                </a:cubicBezTo>
                <a:cubicBezTo>
                  <a:pt x="185" y="41"/>
                  <a:pt x="144" y="0"/>
                  <a:pt x="92" y="0"/>
                </a:cubicBezTo>
                <a:close/>
                <a:moveTo>
                  <a:pt x="92" y="177"/>
                </a:moveTo>
                <a:cubicBezTo>
                  <a:pt x="46" y="177"/>
                  <a:pt x="8" y="139"/>
                  <a:pt x="8" y="92"/>
                </a:cubicBezTo>
                <a:cubicBezTo>
                  <a:pt x="8" y="46"/>
                  <a:pt x="46" y="8"/>
                  <a:pt x="92" y="8"/>
                </a:cubicBezTo>
                <a:cubicBezTo>
                  <a:pt x="139" y="8"/>
                  <a:pt x="177" y="46"/>
                  <a:pt x="177" y="92"/>
                </a:cubicBezTo>
                <a:cubicBezTo>
                  <a:pt x="177" y="139"/>
                  <a:pt x="139" y="177"/>
                  <a:pt x="92" y="177"/>
                </a:cubicBezTo>
                <a:close/>
                <a:moveTo>
                  <a:pt x="130" y="88"/>
                </a:moveTo>
                <a:cubicBezTo>
                  <a:pt x="109" y="88"/>
                  <a:pt x="109" y="88"/>
                  <a:pt x="109" y="88"/>
                </a:cubicBezTo>
                <a:cubicBezTo>
                  <a:pt x="107" y="82"/>
                  <a:pt x="103" y="78"/>
                  <a:pt x="97" y="76"/>
                </a:cubicBezTo>
                <a:cubicBezTo>
                  <a:pt x="97" y="29"/>
                  <a:pt x="97" y="29"/>
                  <a:pt x="97" y="29"/>
                </a:cubicBezTo>
                <a:cubicBezTo>
                  <a:pt x="97" y="27"/>
                  <a:pt x="95" y="25"/>
                  <a:pt x="92" y="25"/>
                </a:cubicBezTo>
                <a:cubicBezTo>
                  <a:pt x="90" y="25"/>
                  <a:pt x="88" y="27"/>
                  <a:pt x="88" y="29"/>
                </a:cubicBezTo>
                <a:cubicBezTo>
                  <a:pt x="88" y="76"/>
                  <a:pt x="88" y="76"/>
                  <a:pt x="88" y="76"/>
                </a:cubicBezTo>
                <a:cubicBezTo>
                  <a:pt x="81" y="78"/>
                  <a:pt x="76" y="84"/>
                  <a:pt x="76" y="92"/>
                </a:cubicBezTo>
                <a:cubicBezTo>
                  <a:pt x="76" y="102"/>
                  <a:pt x="83" y="109"/>
                  <a:pt x="92" y="109"/>
                </a:cubicBezTo>
                <a:cubicBezTo>
                  <a:pt x="100" y="109"/>
                  <a:pt x="107" y="104"/>
                  <a:pt x="109" y="97"/>
                </a:cubicBezTo>
                <a:cubicBezTo>
                  <a:pt x="130" y="97"/>
                  <a:pt x="130" y="97"/>
                  <a:pt x="130" y="97"/>
                </a:cubicBezTo>
                <a:cubicBezTo>
                  <a:pt x="133" y="97"/>
                  <a:pt x="135" y="95"/>
                  <a:pt x="135" y="92"/>
                </a:cubicBezTo>
                <a:cubicBezTo>
                  <a:pt x="135" y="90"/>
                  <a:pt x="133" y="88"/>
                  <a:pt x="130" y="88"/>
                </a:cubicBezTo>
                <a:close/>
                <a:moveTo>
                  <a:pt x="92" y="101"/>
                </a:moveTo>
                <a:cubicBezTo>
                  <a:pt x="88" y="101"/>
                  <a:pt x="84" y="97"/>
                  <a:pt x="84" y="92"/>
                </a:cubicBezTo>
                <a:cubicBezTo>
                  <a:pt x="84" y="88"/>
                  <a:pt x="88" y="84"/>
                  <a:pt x="92" y="84"/>
                </a:cubicBezTo>
                <a:cubicBezTo>
                  <a:pt x="97" y="84"/>
                  <a:pt x="101" y="88"/>
                  <a:pt x="101" y="92"/>
                </a:cubicBezTo>
                <a:cubicBezTo>
                  <a:pt x="101" y="97"/>
                  <a:pt x="97" y="101"/>
                  <a:pt x="92" y="101"/>
                </a:cubicBezTo>
                <a:close/>
                <a:moveTo>
                  <a:pt x="122" y="143"/>
                </a:moveTo>
                <a:cubicBezTo>
                  <a:pt x="120" y="145"/>
                  <a:pt x="119" y="147"/>
                  <a:pt x="120" y="149"/>
                </a:cubicBezTo>
                <a:cubicBezTo>
                  <a:pt x="122" y="151"/>
                  <a:pt x="124" y="152"/>
                  <a:pt x="126" y="151"/>
                </a:cubicBezTo>
                <a:cubicBezTo>
                  <a:pt x="128" y="150"/>
                  <a:pt x="129" y="147"/>
                  <a:pt x="128" y="145"/>
                </a:cubicBezTo>
                <a:cubicBezTo>
                  <a:pt x="127" y="143"/>
                  <a:pt x="124" y="142"/>
                  <a:pt x="122" y="143"/>
                </a:cubicBezTo>
                <a:close/>
                <a:moveTo>
                  <a:pt x="92" y="151"/>
                </a:moveTo>
                <a:cubicBezTo>
                  <a:pt x="90" y="151"/>
                  <a:pt x="88" y="153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5" y="160"/>
                  <a:pt x="97" y="158"/>
                  <a:pt x="97" y="156"/>
                </a:cubicBezTo>
                <a:cubicBezTo>
                  <a:pt x="97" y="153"/>
                  <a:pt x="95" y="151"/>
                  <a:pt x="92" y="15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Shape 767"/>
          <p:cNvSpPr/>
          <p:nvPr/>
        </p:nvSpPr>
        <p:spPr>
          <a:xfrm>
            <a:off x="4962523" y="3576085"/>
            <a:ext cx="120015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2 </a:t>
            </a:r>
            <a:r>
              <a:rPr lang="lt-LT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minutės</a:t>
            </a:r>
            <a:endParaRPr spc="-33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8775" y="2437317"/>
            <a:ext cx="1066800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=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2675" y="2138430"/>
            <a:ext cx="2002464" cy="15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672776" y="3365944"/>
            <a:ext cx="757113" cy="342867"/>
            <a:chOff x="3845781" y="2470202"/>
            <a:chExt cx="757113" cy="342867"/>
          </a:xfrm>
        </p:grpSpPr>
        <p:pic>
          <p:nvPicPr>
            <p:cNvPr id="15" name="Picture 2" descr="Картинки по запросу мерная ложка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67" b="82333" l="3500" r="98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781" y="2470202"/>
              <a:ext cx="335694" cy="3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Картинки по запросу мерная ложка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67" b="82333" l="3500" r="98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477375"/>
              <a:ext cx="335694" cy="3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85" y="2197423"/>
            <a:ext cx="805504" cy="107706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pic>
      <p:sp>
        <p:nvSpPr>
          <p:cNvPr id="18" name="TextBox 17"/>
          <p:cNvSpPr txBox="1"/>
          <p:nvPr/>
        </p:nvSpPr>
        <p:spPr>
          <a:xfrm>
            <a:off x="4243893" y="2490238"/>
            <a:ext cx="1066800" cy="887922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ru-RU" sz="7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+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19" name="Picture 2" descr="Картинки по запросу kettl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9250" l="100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32" y="2232338"/>
            <a:ext cx="1105624" cy="11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767"/>
          <p:cNvSpPr/>
          <p:nvPr/>
        </p:nvSpPr>
        <p:spPr>
          <a:xfrm>
            <a:off x="3465161" y="3576085"/>
            <a:ext cx="120015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2 </a:t>
            </a:r>
            <a:r>
              <a:rPr lang="lt-LT" b="1" spc="-4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  <a:ea typeface="Rajdhani Semibold"/>
                <a:cs typeface="Raleway"/>
                <a:sym typeface="Rajdhani Semibold"/>
              </a:rPr>
              <a:t>šaukštai</a:t>
            </a:r>
            <a:endParaRPr spc="-33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21" name="Изображение 17" descr="CC_Logo_Green.eps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9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11" y="536484"/>
            <a:ext cx="4078498" cy="40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2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hape 767"/>
          <p:cNvSpPr/>
          <p:nvPr/>
        </p:nvSpPr>
        <p:spPr>
          <a:xfrm>
            <a:off x="4097547" y="633044"/>
            <a:ext cx="4303502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>
              <a:defRPr sz="1800"/>
            </a:pPr>
            <a:r>
              <a:rPr lang="lt-LT" sz="2000" spc="-41" dirty="0">
                <a:latin typeface="Raleway"/>
                <a:ea typeface="Rajdhani Semibold"/>
                <a:cs typeface="Raleway"/>
                <a:sym typeface="Rajdhani Semibold"/>
              </a:rPr>
              <a:t>b</a:t>
            </a: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aravykai</a:t>
            </a: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/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pievagrybiai</a:t>
            </a: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/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sausas pienas ir grietinėlė</a:t>
            </a: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/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prieskonių mišinys</a:t>
            </a: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/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(</a:t>
            </a: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pipirai</a:t>
            </a: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, </a:t>
            </a: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petražolės</a:t>
            </a: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)</a:t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svogūnai</a:t>
            </a:r>
            <a: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/>
            </a:r>
            <a:br>
              <a:rPr lang="ru-RU" sz="2000" spc="-41" dirty="0" smtClean="0">
                <a:latin typeface="Raleway"/>
                <a:ea typeface="Rajdhani Semibold"/>
                <a:cs typeface="Raleway"/>
                <a:sym typeface="Rajdhani Semibold"/>
              </a:rPr>
            </a:br>
            <a:endParaRPr lang="ru-RU" sz="2000" spc="-41" dirty="0" smtClean="0">
              <a:latin typeface="Raleway"/>
              <a:ea typeface="Rajdhani Semibold"/>
              <a:cs typeface="Raleway"/>
              <a:sym typeface="Rajdhani Semibold"/>
            </a:endParaRPr>
          </a:p>
          <a:p>
            <a:pPr lvl="0">
              <a:defRPr sz="1800"/>
            </a:pPr>
            <a:r>
              <a:rPr lang="lt-LT" sz="2000" spc="-41" dirty="0" smtClean="0">
                <a:latin typeface="Raleway"/>
                <a:ea typeface="Rajdhani Semibold"/>
                <a:cs typeface="Raleway"/>
                <a:sym typeface="Rajdhani Semibold"/>
              </a:rPr>
              <a:t>salierai</a:t>
            </a:r>
            <a:endParaRPr sz="2000" spc="-33" dirty="0"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5605" y="485775"/>
            <a:ext cx="3984413" cy="420815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extLst/>
        </p:spPr>
      </p:pic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76" y="485775"/>
            <a:ext cx="844059" cy="633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476" y="1520976"/>
            <a:ext cx="1056328" cy="1056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09" y="1177897"/>
            <a:ext cx="702159" cy="554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81" y="2665562"/>
            <a:ext cx="518164" cy="3450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51" y="3243532"/>
            <a:ext cx="623909" cy="546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32" y="3777156"/>
            <a:ext cx="1230098" cy="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sp>
        <p:nvSpPr>
          <p:cNvPr id="761" name="Shape 761"/>
          <p:cNvSpPr>
            <a:spLocks noChangeAspect="1"/>
          </p:cNvSpPr>
          <p:nvPr/>
        </p:nvSpPr>
        <p:spPr>
          <a:xfrm>
            <a:off x="-4762" y="0"/>
            <a:ext cx="9148762" cy="5143500"/>
          </a:xfrm>
          <a:prstGeom prst="rect">
            <a:avLst/>
          </a:prstGeom>
          <a:blipFill dpi="0" rotWithShape="1">
            <a:blip r:embed="rId3">
              <a:alphaModFix amt="76000"/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130725" y="1130060"/>
            <a:ext cx="5244860" cy="3071004"/>
          </a:xfrm>
          <a:prstGeom prst="rect">
            <a:avLst/>
          </a:prstGeom>
          <a:solidFill>
            <a:srgbClr val="FCA904">
              <a:alpha val="82000"/>
            </a:srgbClr>
          </a:solidFill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Sriuba 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–</a:t>
            </a:r>
          </a:p>
          <a:p>
            <a:pPr algn="ctr">
              <a:buClr>
                <a:schemeClr val="accent2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labai senas maistas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.</a:t>
            </a:r>
          </a:p>
          <a:p>
            <a:pPr algn="ctr">
              <a:buClr>
                <a:schemeClr val="accent2"/>
              </a:buClr>
            </a:pP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Pasaulyje egzistuoja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šimtai įvairiausių sriubų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.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Karštų ir šaltų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vegetariškų ir mėsiškų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sočių ir lengvų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 – </a:t>
            </a:r>
            <a:b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r>
              <a:rPr lang="lt-LT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kiekviena kultūra turi jų savų</a:t>
            </a:r>
            <a:r>
              <a:rPr lang="ru-RU" sz="20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>!</a:t>
            </a:r>
          </a:p>
          <a:p>
            <a:pPr algn="ctr">
              <a:buClr>
                <a:schemeClr val="accent2"/>
              </a:buClr>
            </a:pPr>
            <a:r>
              <a:rPr lang="ru-RU" sz="2400" b="1" dirty="0" smtClean="0">
                <a:solidFill>
                  <a:schemeClr val="bg1"/>
                </a:solidFill>
                <a:latin typeface="Raleway" panose="020B0003030101060003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Raleway" panose="020B0003030101060003" pitchFamily="34" charset="0"/>
              </a:rPr>
            </a:br>
            <a:endParaRPr lang="ru-RU" sz="24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5548"/>
            <a:ext cx="9144000" cy="5143500"/>
          </a:xfrm>
          <a:prstGeom prst="rect">
            <a:avLst/>
          </a:prstGeom>
          <a:solidFill>
            <a:srgbClr val="FCA9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9737" y="661119"/>
            <a:ext cx="5724525" cy="39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3628" y="214857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>
                <a:solidFill>
                  <a:srgbClr val="FFFF66"/>
                </a:solidFill>
              </a:rPr>
              <a:t>Pilnavertis</a:t>
            </a:r>
            <a:r>
              <a:rPr lang="lt-LT" b="1" dirty="0" smtClean="0">
                <a:ln w="0"/>
                <a:solidFill>
                  <a:srgbClr val="FFFF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lt-LT" dirty="0">
                <a:solidFill>
                  <a:srgbClr val="FFFF66"/>
                </a:solidFill>
              </a:rPr>
              <a:t>maistas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4088" y="2148570"/>
            <a:ext cx="145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solidFill>
                  <a:srgbClr val="FFFF66"/>
                </a:solidFill>
              </a:rPr>
              <a:t>Baltimų šaltinis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0847" y="2148571"/>
            <a:ext cx="174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solidFill>
                  <a:srgbClr val="FFFF66"/>
                </a:solidFill>
              </a:rPr>
              <a:t>Paruošiama per 2 minutes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4066674"/>
            <a:ext cx="140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solidFill>
                  <a:srgbClr val="FFFF66"/>
                </a:solidFill>
              </a:rPr>
              <a:t>Skanu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7942" y="4066674"/>
            <a:ext cx="146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>
                <a:solidFill>
                  <a:srgbClr val="FFFF66"/>
                </a:solidFill>
              </a:rPr>
              <a:t>Be gluteno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16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200" spc="55" dirty="0" smtClean="0">
                <a:solidFill>
                  <a:schemeClr val="bg1">
                    <a:lumMod val="95000"/>
                  </a:schemeClr>
                </a:solidFill>
              </a:rPr>
              <a:t>CORAL-CLUB.COM</a:t>
            </a:r>
            <a:endParaRPr lang="en-US" sz="1200" spc="55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73688" y="793177"/>
            <a:ext cx="4000972" cy="3975239"/>
            <a:chOff x="2569358" y="623032"/>
            <a:chExt cx="4000972" cy="3975239"/>
          </a:xfrm>
        </p:grpSpPr>
        <p:sp>
          <p:nvSpPr>
            <p:cNvPr id="8" name="Freeform 564"/>
            <p:cNvSpPr>
              <a:spLocks/>
            </p:cNvSpPr>
            <p:nvPr/>
          </p:nvSpPr>
          <p:spPr bwMode="auto">
            <a:xfrm>
              <a:off x="6256624" y="2084949"/>
              <a:ext cx="225476" cy="145824"/>
            </a:xfrm>
            <a:custGeom>
              <a:avLst/>
              <a:gdLst>
                <a:gd name="T0" fmla="*/ 0 w 51"/>
                <a:gd name="T1" fmla="*/ 1 h 33"/>
                <a:gd name="T2" fmla="*/ 17 w 51"/>
                <a:gd name="T3" fmla="*/ 15 h 33"/>
                <a:gd name="T4" fmla="*/ 22 w 51"/>
                <a:gd name="T5" fmla="*/ 15 h 33"/>
                <a:gd name="T6" fmla="*/ 22 w 51"/>
                <a:gd name="T7" fmla="*/ 26 h 33"/>
                <a:gd name="T8" fmla="*/ 16 w 51"/>
                <a:gd name="T9" fmla="*/ 26 h 33"/>
                <a:gd name="T10" fmla="*/ 16 w 51"/>
                <a:gd name="T11" fmla="*/ 33 h 33"/>
                <a:gd name="T12" fmla="*/ 36 w 51"/>
                <a:gd name="T13" fmla="*/ 33 h 33"/>
                <a:gd name="T14" fmla="*/ 36 w 51"/>
                <a:gd name="T15" fmla="*/ 26 h 33"/>
                <a:gd name="T16" fmla="*/ 29 w 51"/>
                <a:gd name="T17" fmla="*/ 26 h 33"/>
                <a:gd name="T18" fmla="*/ 29 w 51"/>
                <a:gd name="T19" fmla="*/ 15 h 33"/>
                <a:gd name="T20" fmla="*/ 35 w 51"/>
                <a:gd name="T21" fmla="*/ 15 h 33"/>
                <a:gd name="T22" fmla="*/ 51 w 51"/>
                <a:gd name="T23" fmla="*/ 1 h 33"/>
                <a:gd name="T24" fmla="*/ 45 w 51"/>
                <a:gd name="T25" fmla="*/ 0 h 33"/>
                <a:gd name="T26" fmla="*/ 35 w 51"/>
                <a:gd name="T27" fmla="*/ 9 h 33"/>
                <a:gd name="T28" fmla="*/ 17 w 51"/>
                <a:gd name="T29" fmla="*/ 9 h 33"/>
                <a:gd name="T30" fmla="*/ 7 w 51"/>
                <a:gd name="T31" fmla="*/ 0 h 33"/>
                <a:gd name="T32" fmla="*/ 0 w 51"/>
                <a:gd name="T3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33">
                  <a:moveTo>
                    <a:pt x="0" y="1"/>
                  </a:moveTo>
                  <a:cubicBezTo>
                    <a:pt x="2" y="9"/>
                    <a:pt x="9" y="15"/>
                    <a:pt x="17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3" y="15"/>
                    <a:pt x="50" y="8"/>
                    <a:pt x="51" y="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4"/>
                    <a:pt x="39" y="9"/>
                    <a:pt x="35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3" y="9"/>
                    <a:pt x="8" y="5"/>
                    <a:pt x="7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2E2E2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80"/>
            <p:cNvSpPr>
              <a:spLocks/>
            </p:cNvSpPr>
            <p:nvPr/>
          </p:nvSpPr>
          <p:spPr bwMode="auto">
            <a:xfrm>
              <a:off x="6151239" y="1925646"/>
              <a:ext cx="100484" cy="110287"/>
            </a:xfrm>
            <a:custGeom>
              <a:avLst/>
              <a:gdLst>
                <a:gd name="T0" fmla="*/ 19 w 23"/>
                <a:gd name="T1" fmla="*/ 17 h 25"/>
                <a:gd name="T2" fmla="*/ 20 w 23"/>
                <a:gd name="T3" fmla="*/ 16 h 25"/>
                <a:gd name="T4" fmla="*/ 22 w 23"/>
                <a:gd name="T5" fmla="*/ 16 h 25"/>
                <a:gd name="T6" fmla="*/ 23 w 23"/>
                <a:gd name="T7" fmla="*/ 13 h 25"/>
                <a:gd name="T8" fmla="*/ 22 w 23"/>
                <a:gd name="T9" fmla="*/ 7 h 25"/>
                <a:gd name="T10" fmla="*/ 17 w 23"/>
                <a:gd name="T11" fmla="*/ 12 h 25"/>
                <a:gd name="T12" fmla="*/ 15 w 23"/>
                <a:gd name="T13" fmla="*/ 14 h 25"/>
                <a:gd name="T14" fmla="*/ 15 w 23"/>
                <a:gd name="T15" fmla="*/ 12 h 25"/>
                <a:gd name="T16" fmla="*/ 17 w 23"/>
                <a:gd name="T17" fmla="*/ 8 h 25"/>
                <a:gd name="T18" fmla="*/ 15 w 23"/>
                <a:gd name="T19" fmla="*/ 5 h 25"/>
                <a:gd name="T20" fmla="*/ 11 w 23"/>
                <a:gd name="T21" fmla="*/ 0 h 25"/>
                <a:gd name="T22" fmla="*/ 11 w 23"/>
                <a:gd name="T23" fmla="*/ 0 h 25"/>
                <a:gd name="T24" fmla="*/ 11 w 23"/>
                <a:gd name="T25" fmla="*/ 0 h 25"/>
                <a:gd name="T26" fmla="*/ 11 w 23"/>
                <a:gd name="T27" fmla="*/ 0 h 25"/>
                <a:gd name="T28" fmla="*/ 11 w 23"/>
                <a:gd name="T29" fmla="*/ 0 h 25"/>
                <a:gd name="T30" fmla="*/ 7 w 23"/>
                <a:gd name="T31" fmla="*/ 5 h 25"/>
                <a:gd name="T32" fmla="*/ 5 w 23"/>
                <a:gd name="T33" fmla="*/ 8 h 25"/>
                <a:gd name="T34" fmla="*/ 7 w 23"/>
                <a:gd name="T35" fmla="*/ 12 h 25"/>
                <a:gd name="T36" fmla="*/ 7 w 23"/>
                <a:gd name="T37" fmla="*/ 14 h 25"/>
                <a:gd name="T38" fmla="*/ 5 w 23"/>
                <a:gd name="T39" fmla="*/ 12 h 25"/>
                <a:gd name="T40" fmla="*/ 0 w 23"/>
                <a:gd name="T41" fmla="*/ 7 h 25"/>
                <a:gd name="T42" fmla="*/ 0 w 23"/>
                <a:gd name="T43" fmla="*/ 13 h 25"/>
                <a:gd name="T44" fmla="*/ 0 w 23"/>
                <a:gd name="T45" fmla="*/ 16 h 25"/>
                <a:gd name="T46" fmla="*/ 2 w 23"/>
                <a:gd name="T47" fmla="*/ 16 h 25"/>
                <a:gd name="T48" fmla="*/ 4 w 23"/>
                <a:gd name="T49" fmla="*/ 17 h 25"/>
                <a:gd name="T50" fmla="*/ 3 w 23"/>
                <a:gd name="T51" fmla="*/ 18 h 25"/>
                <a:gd name="T52" fmla="*/ 0 w 23"/>
                <a:gd name="T53" fmla="*/ 17 h 25"/>
                <a:gd name="T54" fmla="*/ 5 w 23"/>
                <a:gd name="T55" fmla="*/ 24 h 25"/>
                <a:gd name="T56" fmla="*/ 7 w 23"/>
                <a:gd name="T57" fmla="*/ 24 h 25"/>
                <a:gd name="T58" fmla="*/ 10 w 23"/>
                <a:gd name="T59" fmla="*/ 22 h 25"/>
                <a:gd name="T60" fmla="*/ 11 w 23"/>
                <a:gd name="T61" fmla="*/ 22 h 25"/>
                <a:gd name="T62" fmla="*/ 11 w 23"/>
                <a:gd name="T63" fmla="*/ 21 h 25"/>
                <a:gd name="T64" fmla="*/ 11 w 23"/>
                <a:gd name="T65" fmla="*/ 11 h 25"/>
                <a:gd name="T66" fmla="*/ 12 w 23"/>
                <a:gd name="T67" fmla="*/ 21 h 25"/>
                <a:gd name="T68" fmla="*/ 12 w 23"/>
                <a:gd name="T69" fmla="*/ 22 h 25"/>
                <a:gd name="T70" fmla="*/ 12 w 23"/>
                <a:gd name="T71" fmla="*/ 22 h 25"/>
                <a:gd name="T72" fmla="*/ 15 w 23"/>
                <a:gd name="T73" fmla="*/ 24 h 25"/>
                <a:gd name="T74" fmla="*/ 17 w 23"/>
                <a:gd name="T75" fmla="*/ 24 h 25"/>
                <a:gd name="T76" fmla="*/ 23 w 23"/>
                <a:gd name="T77" fmla="*/ 17 h 25"/>
                <a:gd name="T78" fmla="*/ 19 w 23"/>
                <a:gd name="T79" fmla="*/ 18 h 25"/>
                <a:gd name="T80" fmla="*/ 19 w 23"/>
                <a:gd name="T81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" h="25">
                  <a:moveTo>
                    <a:pt x="19" y="17"/>
                  </a:moveTo>
                  <a:cubicBezTo>
                    <a:pt x="19" y="17"/>
                    <a:pt x="20" y="17"/>
                    <a:pt x="20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3" y="15"/>
                    <a:pt x="23" y="14"/>
                    <a:pt x="23" y="13"/>
                  </a:cubicBezTo>
                  <a:cubicBezTo>
                    <a:pt x="22" y="11"/>
                    <a:pt x="22" y="9"/>
                    <a:pt x="22" y="7"/>
                  </a:cubicBezTo>
                  <a:cubicBezTo>
                    <a:pt x="20" y="9"/>
                    <a:pt x="17" y="9"/>
                    <a:pt x="17" y="12"/>
                  </a:cubicBezTo>
                  <a:cubicBezTo>
                    <a:pt x="17" y="12"/>
                    <a:pt x="16" y="14"/>
                    <a:pt x="15" y="14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6" y="11"/>
                    <a:pt x="17" y="10"/>
                    <a:pt x="17" y="8"/>
                  </a:cubicBezTo>
                  <a:cubicBezTo>
                    <a:pt x="17" y="7"/>
                    <a:pt x="16" y="6"/>
                    <a:pt x="15" y="5"/>
                  </a:cubicBezTo>
                  <a:cubicBezTo>
                    <a:pt x="14" y="3"/>
                    <a:pt x="12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8" y="3"/>
                    <a:pt x="7" y="5"/>
                  </a:cubicBezTo>
                  <a:cubicBezTo>
                    <a:pt x="6" y="6"/>
                    <a:pt x="5" y="7"/>
                    <a:pt x="5" y="8"/>
                  </a:cubicBezTo>
                  <a:cubicBezTo>
                    <a:pt x="5" y="10"/>
                    <a:pt x="6" y="11"/>
                    <a:pt x="7" y="12"/>
                  </a:cubicBezTo>
                  <a:cubicBezTo>
                    <a:pt x="7" y="12"/>
                    <a:pt x="8" y="13"/>
                    <a:pt x="7" y="14"/>
                  </a:cubicBezTo>
                  <a:cubicBezTo>
                    <a:pt x="6" y="14"/>
                    <a:pt x="6" y="12"/>
                    <a:pt x="5" y="12"/>
                  </a:cubicBezTo>
                  <a:cubicBezTo>
                    <a:pt x="5" y="9"/>
                    <a:pt x="2" y="9"/>
                    <a:pt x="0" y="7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" y="16"/>
                    <a:pt x="1" y="16"/>
                    <a:pt x="2" y="16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4" y="18"/>
                    <a:pt x="4" y="18"/>
                    <a:pt x="3" y="18"/>
                  </a:cubicBezTo>
                  <a:cubicBezTo>
                    <a:pt x="2" y="18"/>
                    <a:pt x="1" y="17"/>
                    <a:pt x="0" y="17"/>
                  </a:cubicBezTo>
                  <a:cubicBezTo>
                    <a:pt x="0" y="20"/>
                    <a:pt x="2" y="23"/>
                    <a:pt x="5" y="24"/>
                  </a:cubicBezTo>
                  <a:cubicBezTo>
                    <a:pt x="6" y="25"/>
                    <a:pt x="6" y="25"/>
                    <a:pt x="7" y="24"/>
                  </a:cubicBezTo>
                  <a:cubicBezTo>
                    <a:pt x="8" y="23"/>
                    <a:pt x="9" y="23"/>
                    <a:pt x="10" y="22"/>
                  </a:cubicBezTo>
                  <a:cubicBezTo>
                    <a:pt x="10" y="22"/>
                    <a:pt x="10" y="23"/>
                    <a:pt x="11" y="22"/>
                  </a:cubicBezTo>
                  <a:cubicBezTo>
                    <a:pt x="11" y="22"/>
                    <a:pt x="11" y="21"/>
                    <a:pt x="11" y="21"/>
                  </a:cubicBezTo>
                  <a:cubicBezTo>
                    <a:pt x="11" y="17"/>
                    <a:pt x="11" y="15"/>
                    <a:pt x="11" y="11"/>
                  </a:cubicBezTo>
                  <a:cubicBezTo>
                    <a:pt x="11" y="15"/>
                    <a:pt x="12" y="17"/>
                    <a:pt x="12" y="21"/>
                  </a:cubicBezTo>
                  <a:cubicBezTo>
                    <a:pt x="12" y="21"/>
                    <a:pt x="12" y="22"/>
                    <a:pt x="12" y="22"/>
                  </a:cubicBezTo>
                  <a:cubicBezTo>
                    <a:pt x="12" y="23"/>
                    <a:pt x="12" y="22"/>
                    <a:pt x="12" y="22"/>
                  </a:cubicBezTo>
                  <a:cubicBezTo>
                    <a:pt x="13" y="23"/>
                    <a:pt x="14" y="23"/>
                    <a:pt x="15" y="24"/>
                  </a:cubicBezTo>
                  <a:cubicBezTo>
                    <a:pt x="16" y="25"/>
                    <a:pt x="16" y="25"/>
                    <a:pt x="17" y="24"/>
                  </a:cubicBezTo>
                  <a:cubicBezTo>
                    <a:pt x="20" y="23"/>
                    <a:pt x="22" y="20"/>
                    <a:pt x="23" y="17"/>
                  </a:cubicBezTo>
                  <a:cubicBezTo>
                    <a:pt x="21" y="17"/>
                    <a:pt x="20" y="18"/>
                    <a:pt x="19" y="18"/>
                  </a:cubicBezTo>
                  <a:cubicBezTo>
                    <a:pt x="18" y="18"/>
                    <a:pt x="18" y="18"/>
                    <a:pt x="19" y="17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3"/>
            <p:cNvGrpSpPr/>
            <p:nvPr/>
          </p:nvGrpSpPr>
          <p:grpSpPr>
            <a:xfrm>
              <a:off x="2569358" y="623032"/>
              <a:ext cx="4000972" cy="3975239"/>
              <a:chOff x="2569358" y="623032"/>
              <a:chExt cx="4000972" cy="3975239"/>
            </a:xfrm>
            <a:solidFill>
              <a:schemeClr val="bg1">
                <a:lumMod val="95000"/>
              </a:schemeClr>
            </a:solidFill>
          </p:grpSpPr>
          <p:sp>
            <p:nvSpPr>
              <p:cNvPr id="11" name="Freeform 542"/>
              <p:cNvSpPr>
                <a:spLocks/>
              </p:cNvSpPr>
              <p:nvPr/>
            </p:nvSpPr>
            <p:spPr bwMode="auto">
              <a:xfrm>
                <a:off x="6256624" y="2680500"/>
                <a:ext cx="300226" cy="301452"/>
              </a:xfrm>
              <a:custGeom>
                <a:avLst/>
                <a:gdLst>
                  <a:gd name="T0" fmla="*/ 67 w 68"/>
                  <a:gd name="T1" fmla="*/ 26 h 68"/>
                  <a:gd name="T2" fmla="*/ 53 w 68"/>
                  <a:gd name="T3" fmla="*/ 32 h 68"/>
                  <a:gd name="T4" fmla="*/ 48 w 68"/>
                  <a:gd name="T5" fmla="*/ 32 h 68"/>
                  <a:gd name="T6" fmla="*/ 45 w 68"/>
                  <a:gd name="T7" fmla="*/ 25 h 68"/>
                  <a:gd name="T8" fmla="*/ 49 w 68"/>
                  <a:gd name="T9" fmla="*/ 21 h 68"/>
                  <a:gd name="T10" fmla="*/ 63 w 68"/>
                  <a:gd name="T11" fmla="*/ 16 h 68"/>
                  <a:gd name="T12" fmla="*/ 56 w 68"/>
                  <a:gd name="T13" fmla="*/ 8 h 68"/>
                  <a:gd name="T14" fmla="*/ 48 w 68"/>
                  <a:gd name="T15" fmla="*/ 5 h 68"/>
                  <a:gd name="T16" fmla="*/ 46 w 68"/>
                  <a:gd name="T17" fmla="*/ 16 h 68"/>
                  <a:gd name="T18" fmla="*/ 40 w 68"/>
                  <a:gd name="T19" fmla="*/ 25 h 68"/>
                  <a:gd name="T20" fmla="*/ 40 w 68"/>
                  <a:gd name="T21" fmla="*/ 15 h 68"/>
                  <a:gd name="T22" fmla="*/ 36 w 68"/>
                  <a:gd name="T23" fmla="*/ 12 h 68"/>
                  <a:gd name="T24" fmla="*/ 36 w 68"/>
                  <a:gd name="T25" fmla="*/ 7 h 68"/>
                  <a:gd name="T26" fmla="*/ 32 w 68"/>
                  <a:gd name="T27" fmla="*/ 7 h 68"/>
                  <a:gd name="T28" fmla="*/ 32 w 68"/>
                  <a:gd name="T29" fmla="*/ 12 h 68"/>
                  <a:gd name="T30" fmla="*/ 27 w 68"/>
                  <a:gd name="T31" fmla="*/ 15 h 68"/>
                  <a:gd name="T32" fmla="*/ 28 w 68"/>
                  <a:gd name="T33" fmla="*/ 25 h 68"/>
                  <a:gd name="T34" fmla="*/ 21 w 68"/>
                  <a:gd name="T35" fmla="*/ 16 h 68"/>
                  <a:gd name="T36" fmla="*/ 20 w 68"/>
                  <a:gd name="T37" fmla="*/ 5 h 68"/>
                  <a:gd name="T38" fmla="*/ 11 w 68"/>
                  <a:gd name="T39" fmla="*/ 8 h 68"/>
                  <a:gd name="T40" fmla="*/ 5 w 68"/>
                  <a:gd name="T41" fmla="*/ 16 h 68"/>
                  <a:gd name="T42" fmla="*/ 19 w 68"/>
                  <a:gd name="T43" fmla="*/ 21 h 68"/>
                  <a:gd name="T44" fmla="*/ 22 w 68"/>
                  <a:gd name="T45" fmla="*/ 25 h 68"/>
                  <a:gd name="T46" fmla="*/ 20 w 68"/>
                  <a:gd name="T47" fmla="*/ 32 h 68"/>
                  <a:gd name="T48" fmla="*/ 14 w 68"/>
                  <a:gd name="T49" fmla="*/ 32 h 68"/>
                  <a:gd name="T50" fmla="*/ 1 w 68"/>
                  <a:gd name="T51" fmla="*/ 26 h 68"/>
                  <a:gd name="T52" fmla="*/ 0 w 68"/>
                  <a:gd name="T53" fmla="*/ 36 h 68"/>
                  <a:gd name="T54" fmla="*/ 3 w 68"/>
                  <a:gd name="T55" fmla="*/ 44 h 68"/>
                  <a:gd name="T56" fmla="*/ 12 w 68"/>
                  <a:gd name="T57" fmla="*/ 38 h 68"/>
                  <a:gd name="T58" fmla="*/ 23 w 68"/>
                  <a:gd name="T59" fmla="*/ 36 h 68"/>
                  <a:gd name="T60" fmla="*/ 16 w 68"/>
                  <a:gd name="T61" fmla="*/ 42 h 68"/>
                  <a:gd name="T62" fmla="*/ 17 w 68"/>
                  <a:gd name="T63" fmla="*/ 48 h 68"/>
                  <a:gd name="T64" fmla="*/ 13 w 68"/>
                  <a:gd name="T65" fmla="*/ 52 h 68"/>
                  <a:gd name="T66" fmla="*/ 16 w 68"/>
                  <a:gd name="T67" fmla="*/ 54 h 68"/>
                  <a:gd name="T68" fmla="*/ 20 w 68"/>
                  <a:gd name="T69" fmla="*/ 50 h 68"/>
                  <a:gd name="T70" fmla="*/ 25 w 68"/>
                  <a:gd name="T71" fmla="*/ 52 h 68"/>
                  <a:gd name="T72" fmla="*/ 32 w 68"/>
                  <a:gd name="T73" fmla="*/ 44 h 68"/>
                  <a:gd name="T74" fmla="*/ 30 w 68"/>
                  <a:gd name="T75" fmla="*/ 55 h 68"/>
                  <a:gd name="T76" fmla="*/ 23 w 68"/>
                  <a:gd name="T77" fmla="*/ 64 h 68"/>
                  <a:gd name="T78" fmla="*/ 32 w 68"/>
                  <a:gd name="T79" fmla="*/ 68 h 68"/>
                  <a:gd name="T80" fmla="*/ 42 w 68"/>
                  <a:gd name="T81" fmla="*/ 67 h 68"/>
                  <a:gd name="T82" fmla="*/ 36 w 68"/>
                  <a:gd name="T83" fmla="*/ 53 h 68"/>
                  <a:gd name="T84" fmla="*/ 36 w 68"/>
                  <a:gd name="T85" fmla="*/ 48 h 68"/>
                  <a:gd name="T86" fmla="*/ 42 w 68"/>
                  <a:gd name="T87" fmla="*/ 45 h 68"/>
                  <a:gd name="T88" fmla="*/ 46 w 68"/>
                  <a:gd name="T89" fmla="*/ 49 h 68"/>
                  <a:gd name="T90" fmla="*/ 52 w 68"/>
                  <a:gd name="T91" fmla="*/ 63 h 68"/>
                  <a:gd name="T92" fmla="*/ 59 w 68"/>
                  <a:gd name="T93" fmla="*/ 56 h 68"/>
                  <a:gd name="T94" fmla="*/ 63 w 68"/>
                  <a:gd name="T95" fmla="*/ 48 h 68"/>
                  <a:gd name="T96" fmla="*/ 52 w 68"/>
                  <a:gd name="T97" fmla="*/ 46 h 68"/>
                  <a:gd name="T98" fmla="*/ 42 w 68"/>
                  <a:gd name="T99" fmla="*/ 40 h 68"/>
                  <a:gd name="T100" fmla="*/ 53 w 68"/>
                  <a:gd name="T101" fmla="*/ 40 h 68"/>
                  <a:gd name="T102" fmla="*/ 55 w 68"/>
                  <a:gd name="T103" fmla="*/ 36 h 68"/>
                  <a:gd name="T104" fmla="*/ 61 w 68"/>
                  <a:gd name="T105" fmla="*/ 3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" h="68">
                    <a:moveTo>
                      <a:pt x="68" y="32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0"/>
                      <a:pt x="43" y="29"/>
                      <a:pt x="42" y="28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38" y="24"/>
                      <a:pt x="37" y="24"/>
                      <a:pt x="36" y="23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0" y="24"/>
                      <a:pt x="29" y="24"/>
                      <a:pt x="28" y="25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9"/>
                      <a:pt x="24" y="30"/>
                      <a:pt x="23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4" y="37"/>
                      <a:pt x="24" y="38"/>
                      <a:pt x="25" y="40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3"/>
                      <a:pt x="30" y="44"/>
                      <a:pt x="32" y="44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6" y="68"/>
                      <a:pt x="36" y="68"/>
                      <a:pt x="36" y="68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4" y="64"/>
                      <a:pt x="44" y="64"/>
                      <a:pt x="44" y="64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7" y="44"/>
                      <a:pt x="38" y="43"/>
                      <a:pt x="40" y="42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3" y="38"/>
                      <a:pt x="44" y="37"/>
                      <a:pt x="44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8" y="36"/>
                      <a:pt x="68" y="36"/>
                      <a:pt x="68" y="36"/>
                    </a:cubicBezTo>
                    <a:lnTo>
                      <a:pt x="68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550"/>
              <p:cNvSpPr>
                <a:spLocks noEditPoints="1"/>
              </p:cNvSpPr>
              <p:nvPr/>
            </p:nvSpPr>
            <p:spPr bwMode="auto">
              <a:xfrm>
                <a:off x="2582838" y="2159700"/>
                <a:ext cx="344341" cy="401935"/>
              </a:xfrm>
              <a:custGeom>
                <a:avLst/>
                <a:gdLst>
                  <a:gd name="T0" fmla="*/ 73 w 78"/>
                  <a:gd name="T1" fmla="*/ 84 h 91"/>
                  <a:gd name="T2" fmla="*/ 78 w 78"/>
                  <a:gd name="T3" fmla="*/ 16 h 91"/>
                  <a:gd name="T4" fmla="*/ 66 w 78"/>
                  <a:gd name="T5" fmla="*/ 12 h 91"/>
                  <a:gd name="T6" fmla="*/ 77 w 78"/>
                  <a:gd name="T7" fmla="*/ 1 h 91"/>
                  <a:gd name="T8" fmla="*/ 65 w 78"/>
                  <a:gd name="T9" fmla="*/ 7 h 91"/>
                  <a:gd name="T10" fmla="*/ 71 w 78"/>
                  <a:gd name="T11" fmla="*/ 23 h 91"/>
                  <a:gd name="T12" fmla="*/ 65 w 78"/>
                  <a:gd name="T13" fmla="*/ 63 h 91"/>
                  <a:gd name="T14" fmla="*/ 70 w 78"/>
                  <a:gd name="T15" fmla="*/ 74 h 91"/>
                  <a:gd name="T16" fmla="*/ 65 w 78"/>
                  <a:gd name="T17" fmla="*/ 91 h 91"/>
                  <a:gd name="T18" fmla="*/ 65 w 78"/>
                  <a:gd name="T19" fmla="*/ 7 h 91"/>
                  <a:gd name="T20" fmla="*/ 60 w 78"/>
                  <a:gd name="T21" fmla="*/ 8 h 91"/>
                  <a:gd name="T22" fmla="*/ 50 w 78"/>
                  <a:gd name="T23" fmla="*/ 4 h 91"/>
                  <a:gd name="T24" fmla="*/ 53 w 78"/>
                  <a:gd name="T25" fmla="*/ 12 h 91"/>
                  <a:gd name="T26" fmla="*/ 50 w 78"/>
                  <a:gd name="T27" fmla="*/ 16 h 91"/>
                  <a:gd name="T28" fmla="*/ 65 w 78"/>
                  <a:gd name="T29" fmla="*/ 23 h 91"/>
                  <a:gd name="T30" fmla="*/ 50 w 78"/>
                  <a:gd name="T31" fmla="*/ 84 h 91"/>
                  <a:gd name="T32" fmla="*/ 63 w 78"/>
                  <a:gd name="T33" fmla="*/ 91 h 91"/>
                  <a:gd name="T34" fmla="*/ 65 w 78"/>
                  <a:gd name="T35" fmla="*/ 78 h 91"/>
                  <a:gd name="T36" fmla="*/ 61 w 78"/>
                  <a:gd name="T37" fmla="*/ 74 h 91"/>
                  <a:gd name="T38" fmla="*/ 65 w 78"/>
                  <a:gd name="T39" fmla="*/ 69 h 91"/>
                  <a:gd name="T40" fmla="*/ 65 w 78"/>
                  <a:gd name="T41" fmla="*/ 63 h 91"/>
                  <a:gd name="T42" fmla="*/ 50 w 78"/>
                  <a:gd name="T43" fmla="*/ 69 h 91"/>
                  <a:gd name="T44" fmla="*/ 55 w 78"/>
                  <a:gd name="T45" fmla="*/ 74 h 91"/>
                  <a:gd name="T46" fmla="*/ 50 w 78"/>
                  <a:gd name="T47" fmla="*/ 78 h 91"/>
                  <a:gd name="T48" fmla="*/ 50 w 78"/>
                  <a:gd name="T49" fmla="*/ 84 h 91"/>
                  <a:gd name="T50" fmla="*/ 46 w 78"/>
                  <a:gd name="T51" fmla="*/ 0 h 91"/>
                  <a:gd name="T52" fmla="*/ 43 w 78"/>
                  <a:gd name="T53" fmla="*/ 4 h 91"/>
                  <a:gd name="T54" fmla="*/ 50 w 78"/>
                  <a:gd name="T55" fmla="*/ 4 h 91"/>
                  <a:gd name="T56" fmla="*/ 39 w 78"/>
                  <a:gd name="T57" fmla="*/ 16 h 91"/>
                  <a:gd name="T58" fmla="*/ 50 w 78"/>
                  <a:gd name="T59" fmla="*/ 23 h 91"/>
                  <a:gd name="T60" fmla="*/ 39 w 78"/>
                  <a:gd name="T61" fmla="*/ 84 h 91"/>
                  <a:gd name="T62" fmla="*/ 50 w 78"/>
                  <a:gd name="T63" fmla="*/ 78 h 91"/>
                  <a:gd name="T64" fmla="*/ 50 w 78"/>
                  <a:gd name="T65" fmla="*/ 69 h 91"/>
                  <a:gd name="T66" fmla="*/ 39 w 78"/>
                  <a:gd name="T67" fmla="*/ 63 h 91"/>
                  <a:gd name="T68" fmla="*/ 39 w 78"/>
                  <a:gd name="T69" fmla="*/ 16 h 91"/>
                  <a:gd name="T70" fmla="*/ 0 w 78"/>
                  <a:gd name="T71" fmla="*/ 84 h 91"/>
                  <a:gd name="T72" fmla="*/ 6 w 78"/>
                  <a:gd name="T73" fmla="*/ 91 h 91"/>
                  <a:gd name="T74" fmla="*/ 16 w 78"/>
                  <a:gd name="T75" fmla="*/ 84 h 91"/>
                  <a:gd name="T76" fmla="*/ 39 w 78"/>
                  <a:gd name="T77" fmla="*/ 63 h 91"/>
                  <a:gd name="T78" fmla="*/ 7 w 78"/>
                  <a:gd name="T79" fmla="*/ 23 h 91"/>
                  <a:gd name="T80" fmla="*/ 39 w 78"/>
                  <a:gd name="T81" fmla="*/ 2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91">
                    <a:moveTo>
                      <a:pt x="73" y="91"/>
                    </a:moveTo>
                    <a:cubicBezTo>
                      <a:pt x="73" y="84"/>
                      <a:pt x="73" y="84"/>
                      <a:pt x="73" y="84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7" y="15"/>
                      <a:pt x="67" y="13"/>
                      <a:pt x="66" y="12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8" y="3"/>
                      <a:pt x="78" y="2"/>
                      <a:pt x="77" y="1"/>
                    </a:cubicBezTo>
                    <a:cubicBezTo>
                      <a:pt x="76" y="0"/>
                      <a:pt x="75" y="0"/>
                      <a:pt x="74" y="0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63"/>
                      <a:pt x="71" y="63"/>
                      <a:pt x="71" y="63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8" y="69"/>
                      <a:pt x="70" y="71"/>
                      <a:pt x="70" y="74"/>
                    </a:cubicBezTo>
                    <a:cubicBezTo>
                      <a:pt x="70" y="76"/>
                      <a:pt x="68" y="78"/>
                      <a:pt x="65" y="78"/>
                    </a:cubicBezTo>
                    <a:cubicBezTo>
                      <a:pt x="65" y="91"/>
                      <a:pt x="65" y="91"/>
                      <a:pt x="65" y="91"/>
                    </a:cubicBezTo>
                    <a:lnTo>
                      <a:pt x="73" y="91"/>
                    </a:lnTo>
                    <a:close/>
                    <a:moveTo>
                      <a:pt x="65" y="7"/>
                    </a:moveTo>
                    <a:cubicBezTo>
                      <a:pt x="63" y="9"/>
                      <a:pt x="63" y="9"/>
                      <a:pt x="63" y="9"/>
                    </a:cubicBezTo>
                    <a:cubicBezTo>
                      <a:pt x="62" y="9"/>
                      <a:pt x="61" y="8"/>
                      <a:pt x="60" y="8"/>
                    </a:cubicBezTo>
                    <a:cubicBezTo>
                      <a:pt x="59" y="8"/>
                      <a:pt x="58" y="9"/>
                      <a:pt x="57" y="9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2" y="13"/>
                      <a:pt x="52" y="15"/>
                      <a:pt x="52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7"/>
                      <a:pt x="65" y="7"/>
                      <a:pt x="65" y="7"/>
                    </a:cubicBezTo>
                    <a:close/>
                    <a:moveTo>
                      <a:pt x="50" y="84"/>
                    </a:move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91"/>
                      <a:pt x="63" y="91"/>
                      <a:pt x="63" y="91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78"/>
                      <a:pt x="65" y="78"/>
                      <a:pt x="65" y="78"/>
                    </a:cubicBezTo>
                    <a:cubicBezTo>
                      <a:pt x="65" y="78"/>
                      <a:pt x="65" y="78"/>
                      <a:pt x="65" y="78"/>
                    </a:cubicBezTo>
                    <a:cubicBezTo>
                      <a:pt x="63" y="78"/>
                      <a:pt x="61" y="76"/>
                      <a:pt x="61" y="74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1" y="71"/>
                      <a:pt x="63" y="69"/>
                      <a:pt x="65" y="69"/>
                    </a:cubicBezTo>
                    <a:cubicBezTo>
                      <a:pt x="65" y="69"/>
                      <a:pt x="65" y="69"/>
                      <a:pt x="65" y="69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3" y="69"/>
                      <a:pt x="55" y="71"/>
                      <a:pt x="55" y="74"/>
                    </a:cubicBezTo>
                    <a:cubicBezTo>
                      <a:pt x="55" y="76"/>
                      <a:pt x="53" y="78"/>
                      <a:pt x="50" y="78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50" y="78"/>
                      <a:pt x="50" y="78"/>
                      <a:pt x="50" y="78"/>
                    </a:cubicBezTo>
                    <a:lnTo>
                      <a:pt x="50" y="84"/>
                    </a:lnTo>
                    <a:close/>
                    <a:moveTo>
                      <a:pt x="50" y="4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3" y="0"/>
                      <a:pt x="42" y="1"/>
                    </a:cubicBezTo>
                    <a:cubicBezTo>
                      <a:pt x="42" y="2"/>
                      <a:pt x="42" y="3"/>
                      <a:pt x="43" y="4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4"/>
                      <a:pt x="50" y="4"/>
                      <a:pt x="50" y="4"/>
                    </a:cubicBezTo>
                    <a:close/>
                    <a:moveTo>
                      <a:pt x="50" y="16"/>
                    </a:move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16"/>
                      <a:pt x="50" y="16"/>
                      <a:pt x="50" y="16"/>
                    </a:cubicBezTo>
                    <a:close/>
                    <a:moveTo>
                      <a:pt x="39" y="84"/>
                    </a:move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48" y="78"/>
                      <a:pt x="46" y="76"/>
                      <a:pt x="46" y="74"/>
                    </a:cubicBezTo>
                    <a:cubicBezTo>
                      <a:pt x="46" y="71"/>
                      <a:pt x="48" y="69"/>
                      <a:pt x="50" y="69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39" y="63"/>
                      <a:pt x="39" y="63"/>
                      <a:pt x="39" y="63"/>
                    </a:cubicBezTo>
                    <a:lnTo>
                      <a:pt x="39" y="84"/>
                    </a:lnTo>
                    <a:close/>
                    <a:moveTo>
                      <a:pt x="39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7" y="63"/>
                      <a:pt x="7" y="63"/>
                      <a:pt x="7" y="6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39" y="23"/>
                      <a:pt x="39" y="23"/>
                      <a:pt x="39" y="23"/>
                    </a:cubicBezTo>
                    <a:lnTo>
                      <a:pt x="39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551"/>
              <p:cNvSpPr>
                <a:spLocks/>
              </p:cNvSpPr>
              <p:nvPr/>
            </p:nvSpPr>
            <p:spPr bwMode="auto">
              <a:xfrm>
                <a:off x="6110800" y="1687916"/>
                <a:ext cx="208320" cy="122541"/>
              </a:xfrm>
              <a:custGeom>
                <a:avLst/>
                <a:gdLst>
                  <a:gd name="T0" fmla="*/ 170 w 170"/>
                  <a:gd name="T1" fmla="*/ 0 h 100"/>
                  <a:gd name="T2" fmla="*/ 11 w 170"/>
                  <a:gd name="T3" fmla="*/ 0 h 100"/>
                  <a:gd name="T4" fmla="*/ 11 w 170"/>
                  <a:gd name="T5" fmla="*/ 28 h 100"/>
                  <a:gd name="T6" fmla="*/ 0 w 170"/>
                  <a:gd name="T7" fmla="*/ 28 h 100"/>
                  <a:gd name="T8" fmla="*/ 0 w 170"/>
                  <a:gd name="T9" fmla="*/ 72 h 100"/>
                  <a:gd name="T10" fmla="*/ 11 w 170"/>
                  <a:gd name="T11" fmla="*/ 72 h 100"/>
                  <a:gd name="T12" fmla="*/ 11 w 170"/>
                  <a:gd name="T13" fmla="*/ 100 h 100"/>
                  <a:gd name="T14" fmla="*/ 170 w 170"/>
                  <a:gd name="T15" fmla="*/ 100 h 100"/>
                  <a:gd name="T16" fmla="*/ 170 w 170"/>
                  <a:gd name="T1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100">
                    <a:moveTo>
                      <a:pt x="170" y="0"/>
                    </a:moveTo>
                    <a:lnTo>
                      <a:pt x="11" y="0"/>
                    </a:lnTo>
                    <a:lnTo>
                      <a:pt x="11" y="28"/>
                    </a:lnTo>
                    <a:lnTo>
                      <a:pt x="0" y="28"/>
                    </a:lnTo>
                    <a:lnTo>
                      <a:pt x="0" y="72"/>
                    </a:lnTo>
                    <a:lnTo>
                      <a:pt x="11" y="72"/>
                    </a:lnTo>
                    <a:lnTo>
                      <a:pt x="11" y="100"/>
                    </a:lnTo>
                    <a:lnTo>
                      <a:pt x="170" y="100"/>
                    </a:lnTo>
                    <a:lnTo>
                      <a:pt x="17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5983357" y="1709973"/>
                <a:ext cx="66172" cy="6617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554"/>
              <p:cNvSpPr>
                <a:spLocks noEditPoints="1"/>
              </p:cNvSpPr>
              <p:nvPr/>
            </p:nvSpPr>
            <p:spPr bwMode="auto">
              <a:xfrm>
                <a:off x="5925763" y="1660957"/>
                <a:ext cx="176459" cy="330861"/>
              </a:xfrm>
              <a:custGeom>
                <a:avLst/>
                <a:gdLst>
                  <a:gd name="T0" fmla="*/ 20 w 40"/>
                  <a:gd name="T1" fmla="*/ 75 h 75"/>
                  <a:gd name="T2" fmla="*/ 40 w 40"/>
                  <a:gd name="T3" fmla="*/ 75 h 75"/>
                  <a:gd name="T4" fmla="*/ 40 w 40"/>
                  <a:gd name="T5" fmla="*/ 26 h 75"/>
                  <a:gd name="T6" fmla="*/ 40 w 40"/>
                  <a:gd name="T7" fmla="*/ 14 h 75"/>
                  <a:gd name="T8" fmla="*/ 40 w 40"/>
                  <a:gd name="T9" fmla="*/ 0 h 75"/>
                  <a:gd name="T10" fmla="*/ 20 w 40"/>
                  <a:gd name="T11" fmla="*/ 0 h 75"/>
                  <a:gd name="T12" fmla="*/ 20 w 40"/>
                  <a:gd name="T13" fmla="*/ 4 h 75"/>
                  <a:gd name="T14" fmla="*/ 35 w 40"/>
                  <a:gd name="T15" fmla="*/ 19 h 75"/>
                  <a:gd name="T16" fmla="*/ 20 w 40"/>
                  <a:gd name="T17" fmla="*/ 33 h 75"/>
                  <a:gd name="T18" fmla="*/ 20 w 40"/>
                  <a:gd name="T19" fmla="*/ 75 h 75"/>
                  <a:gd name="T20" fmla="*/ 0 w 40"/>
                  <a:gd name="T21" fmla="*/ 75 h 75"/>
                  <a:gd name="T22" fmla="*/ 20 w 40"/>
                  <a:gd name="T23" fmla="*/ 75 h 75"/>
                  <a:gd name="T24" fmla="*/ 20 w 40"/>
                  <a:gd name="T25" fmla="*/ 33 h 75"/>
                  <a:gd name="T26" fmla="*/ 20 w 40"/>
                  <a:gd name="T27" fmla="*/ 33 h 75"/>
                  <a:gd name="T28" fmla="*/ 5 w 40"/>
                  <a:gd name="T29" fmla="*/ 19 h 75"/>
                  <a:gd name="T30" fmla="*/ 20 w 40"/>
                  <a:gd name="T31" fmla="*/ 4 h 75"/>
                  <a:gd name="T32" fmla="*/ 20 w 40"/>
                  <a:gd name="T33" fmla="*/ 4 h 75"/>
                  <a:gd name="T34" fmla="*/ 20 w 40"/>
                  <a:gd name="T35" fmla="*/ 4 h 75"/>
                  <a:gd name="T36" fmla="*/ 20 w 40"/>
                  <a:gd name="T37" fmla="*/ 0 h 75"/>
                  <a:gd name="T38" fmla="*/ 0 w 40"/>
                  <a:gd name="T39" fmla="*/ 0 h 75"/>
                  <a:gd name="T40" fmla="*/ 0 w 40"/>
                  <a:gd name="T41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75">
                    <a:moveTo>
                      <a:pt x="20" y="75"/>
                    </a:moveTo>
                    <a:cubicBezTo>
                      <a:pt x="40" y="75"/>
                      <a:pt x="40" y="75"/>
                      <a:pt x="40" y="7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8" y="4"/>
                      <a:pt x="35" y="10"/>
                      <a:pt x="35" y="19"/>
                    </a:cubicBezTo>
                    <a:cubicBezTo>
                      <a:pt x="35" y="27"/>
                      <a:pt x="28" y="33"/>
                      <a:pt x="20" y="33"/>
                    </a:cubicBezTo>
                    <a:lnTo>
                      <a:pt x="20" y="75"/>
                    </a:lnTo>
                    <a:close/>
                    <a:moveTo>
                      <a:pt x="0" y="75"/>
                    </a:moveTo>
                    <a:cubicBezTo>
                      <a:pt x="20" y="75"/>
                      <a:pt x="20" y="75"/>
                      <a:pt x="20" y="7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2" y="33"/>
                      <a:pt x="5" y="27"/>
                      <a:pt x="5" y="19"/>
                    </a:cubicBezTo>
                    <a:cubicBezTo>
                      <a:pt x="5" y="10"/>
                      <a:pt x="12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556"/>
              <p:cNvSpPr>
                <a:spLocks noEditPoints="1"/>
              </p:cNvSpPr>
              <p:nvPr/>
            </p:nvSpPr>
            <p:spPr bwMode="auto">
              <a:xfrm>
                <a:off x="5360848" y="4169377"/>
                <a:ext cx="202193" cy="203419"/>
              </a:xfrm>
              <a:custGeom>
                <a:avLst/>
                <a:gdLst>
                  <a:gd name="T0" fmla="*/ 41 w 46"/>
                  <a:gd name="T1" fmla="*/ 32 h 46"/>
                  <a:gd name="T2" fmla="*/ 43 w 46"/>
                  <a:gd name="T3" fmla="*/ 34 h 46"/>
                  <a:gd name="T4" fmla="*/ 38 w 46"/>
                  <a:gd name="T5" fmla="*/ 41 h 46"/>
                  <a:gd name="T6" fmla="*/ 35 w 46"/>
                  <a:gd name="T7" fmla="*/ 38 h 46"/>
                  <a:gd name="T8" fmla="*/ 29 w 46"/>
                  <a:gd name="T9" fmla="*/ 42 h 46"/>
                  <a:gd name="T10" fmla="*/ 29 w 46"/>
                  <a:gd name="T11" fmla="*/ 45 h 46"/>
                  <a:gd name="T12" fmla="*/ 23 w 46"/>
                  <a:gd name="T13" fmla="*/ 45 h 46"/>
                  <a:gd name="T14" fmla="*/ 23 w 46"/>
                  <a:gd name="T15" fmla="*/ 36 h 46"/>
                  <a:gd name="T16" fmla="*/ 33 w 46"/>
                  <a:gd name="T17" fmla="*/ 31 h 46"/>
                  <a:gd name="T18" fmla="*/ 32 w 46"/>
                  <a:gd name="T19" fmla="*/ 13 h 46"/>
                  <a:gd name="T20" fmla="*/ 32 w 46"/>
                  <a:gd name="T21" fmla="*/ 13 h 46"/>
                  <a:gd name="T22" fmla="*/ 27 w 46"/>
                  <a:gd name="T23" fmla="*/ 10 h 46"/>
                  <a:gd name="T24" fmla="*/ 23 w 46"/>
                  <a:gd name="T25" fmla="*/ 10 h 46"/>
                  <a:gd name="T26" fmla="*/ 23 w 46"/>
                  <a:gd name="T27" fmla="*/ 0 h 46"/>
                  <a:gd name="T28" fmla="*/ 26 w 46"/>
                  <a:gd name="T29" fmla="*/ 0 h 46"/>
                  <a:gd name="T30" fmla="*/ 26 w 46"/>
                  <a:gd name="T31" fmla="*/ 3 h 46"/>
                  <a:gd name="T32" fmla="*/ 32 w 46"/>
                  <a:gd name="T33" fmla="*/ 5 h 46"/>
                  <a:gd name="T34" fmla="*/ 35 w 46"/>
                  <a:gd name="T35" fmla="*/ 3 h 46"/>
                  <a:gd name="T36" fmla="*/ 41 w 46"/>
                  <a:gd name="T37" fmla="*/ 8 h 46"/>
                  <a:gd name="T38" fmla="*/ 39 w 46"/>
                  <a:gd name="T39" fmla="*/ 11 h 46"/>
                  <a:gd name="T40" fmla="*/ 42 w 46"/>
                  <a:gd name="T41" fmla="*/ 17 h 46"/>
                  <a:gd name="T42" fmla="*/ 45 w 46"/>
                  <a:gd name="T43" fmla="*/ 17 h 46"/>
                  <a:gd name="T44" fmla="*/ 46 w 46"/>
                  <a:gd name="T45" fmla="*/ 25 h 46"/>
                  <a:gd name="T46" fmla="*/ 43 w 46"/>
                  <a:gd name="T47" fmla="*/ 25 h 46"/>
                  <a:gd name="T48" fmla="*/ 41 w 46"/>
                  <a:gd name="T49" fmla="*/ 32 h 46"/>
                  <a:gd name="T50" fmla="*/ 23 w 46"/>
                  <a:gd name="T51" fmla="*/ 45 h 46"/>
                  <a:gd name="T52" fmla="*/ 21 w 46"/>
                  <a:gd name="T53" fmla="*/ 46 h 46"/>
                  <a:gd name="T54" fmla="*/ 21 w 46"/>
                  <a:gd name="T55" fmla="*/ 42 h 46"/>
                  <a:gd name="T56" fmla="*/ 14 w 46"/>
                  <a:gd name="T57" fmla="*/ 40 h 46"/>
                  <a:gd name="T58" fmla="*/ 12 w 46"/>
                  <a:gd name="T59" fmla="*/ 43 h 46"/>
                  <a:gd name="T60" fmla="*/ 6 w 46"/>
                  <a:gd name="T61" fmla="*/ 37 h 46"/>
                  <a:gd name="T62" fmla="*/ 8 w 46"/>
                  <a:gd name="T63" fmla="*/ 35 h 46"/>
                  <a:gd name="T64" fmla="*/ 5 w 46"/>
                  <a:gd name="T65" fmla="*/ 29 h 46"/>
                  <a:gd name="T66" fmla="*/ 1 w 46"/>
                  <a:gd name="T67" fmla="*/ 29 h 46"/>
                  <a:gd name="T68" fmla="*/ 0 w 46"/>
                  <a:gd name="T69" fmla="*/ 21 h 46"/>
                  <a:gd name="T70" fmla="*/ 4 w 46"/>
                  <a:gd name="T71" fmla="*/ 20 h 46"/>
                  <a:gd name="T72" fmla="*/ 6 w 46"/>
                  <a:gd name="T73" fmla="*/ 14 h 46"/>
                  <a:gd name="T74" fmla="*/ 3 w 46"/>
                  <a:gd name="T75" fmla="*/ 12 h 46"/>
                  <a:gd name="T76" fmla="*/ 9 w 46"/>
                  <a:gd name="T77" fmla="*/ 5 h 46"/>
                  <a:gd name="T78" fmla="*/ 11 w 46"/>
                  <a:gd name="T79" fmla="*/ 7 h 46"/>
                  <a:gd name="T80" fmla="*/ 17 w 46"/>
                  <a:gd name="T81" fmla="*/ 4 h 46"/>
                  <a:gd name="T82" fmla="*/ 17 w 46"/>
                  <a:gd name="T83" fmla="*/ 1 h 46"/>
                  <a:gd name="T84" fmla="*/ 23 w 46"/>
                  <a:gd name="T85" fmla="*/ 0 h 46"/>
                  <a:gd name="T86" fmla="*/ 23 w 46"/>
                  <a:gd name="T87" fmla="*/ 10 h 46"/>
                  <a:gd name="T88" fmla="*/ 13 w 46"/>
                  <a:gd name="T89" fmla="*/ 14 h 46"/>
                  <a:gd name="T90" fmla="*/ 15 w 46"/>
                  <a:gd name="T91" fmla="*/ 33 h 46"/>
                  <a:gd name="T92" fmla="*/ 19 w 46"/>
                  <a:gd name="T93" fmla="*/ 35 h 46"/>
                  <a:gd name="T94" fmla="*/ 23 w 46"/>
                  <a:gd name="T95" fmla="*/ 36 h 46"/>
                  <a:gd name="T96" fmla="*/ 23 w 46"/>
                  <a:gd name="T97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6">
                    <a:moveTo>
                      <a:pt x="41" y="32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3" y="40"/>
                      <a:pt x="31" y="41"/>
                      <a:pt x="29" y="42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7" y="36"/>
                      <a:pt x="31" y="34"/>
                      <a:pt x="33" y="31"/>
                    </a:cubicBezTo>
                    <a:cubicBezTo>
                      <a:pt x="38" y="26"/>
                      <a:pt x="37" y="17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0" y="12"/>
                      <a:pt x="29" y="11"/>
                      <a:pt x="27" y="10"/>
                    </a:cubicBezTo>
                    <a:cubicBezTo>
                      <a:pt x="26" y="10"/>
                      <a:pt x="25" y="10"/>
                      <a:pt x="23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8" y="4"/>
                      <a:pt x="30" y="4"/>
                      <a:pt x="32" y="5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40" y="13"/>
                      <a:pt x="41" y="15"/>
                      <a:pt x="42" y="17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2" y="28"/>
                      <a:pt x="42" y="30"/>
                      <a:pt x="41" y="32"/>
                    </a:cubicBezTo>
                    <a:close/>
                    <a:moveTo>
                      <a:pt x="23" y="45"/>
                    </a:move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18" y="42"/>
                      <a:pt x="16" y="41"/>
                      <a:pt x="14" y="40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6" y="33"/>
                      <a:pt x="5" y="31"/>
                      <a:pt x="5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8"/>
                      <a:pt x="5" y="16"/>
                      <a:pt x="6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6"/>
                      <a:pt x="15" y="5"/>
                      <a:pt x="17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9" y="10"/>
                      <a:pt x="16" y="11"/>
                      <a:pt x="13" y="14"/>
                    </a:cubicBezTo>
                    <a:cubicBezTo>
                      <a:pt x="9" y="20"/>
                      <a:pt x="9" y="28"/>
                      <a:pt x="15" y="33"/>
                    </a:cubicBezTo>
                    <a:cubicBezTo>
                      <a:pt x="16" y="34"/>
                      <a:pt x="18" y="35"/>
                      <a:pt x="19" y="35"/>
                    </a:cubicBezTo>
                    <a:cubicBezTo>
                      <a:pt x="21" y="36"/>
                      <a:pt x="22" y="36"/>
                      <a:pt x="23" y="36"/>
                    </a:cubicBezTo>
                    <a:lnTo>
                      <a:pt x="23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559"/>
              <p:cNvSpPr>
                <a:spLocks noEditPoints="1"/>
              </p:cNvSpPr>
              <p:nvPr/>
            </p:nvSpPr>
            <p:spPr bwMode="auto">
              <a:xfrm>
                <a:off x="6066685" y="3104493"/>
                <a:ext cx="208320" cy="398259"/>
              </a:xfrm>
              <a:custGeom>
                <a:avLst/>
                <a:gdLst>
                  <a:gd name="T0" fmla="*/ 24 w 47"/>
                  <a:gd name="T1" fmla="*/ 90 h 90"/>
                  <a:gd name="T2" fmla="*/ 47 w 47"/>
                  <a:gd name="T3" fmla="*/ 90 h 90"/>
                  <a:gd name="T4" fmla="*/ 47 w 47"/>
                  <a:gd name="T5" fmla="*/ 0 h 90"/>
                  <a:gd name="T6" fmla="*/ 24 w 47"/>
                  <a:gd name="T7" fmla="*/ 0 h 90"/>
                  <a:gd name="T8" fmla="*/ 24 w 47"/>
                  <a:gd name="T9" fmla="*/ 5 h 90"/>
                  <a:gd name="T10" fmla="*/ 42 w 47"/>
                  <a:gd name="T11" fmla="*/ 5 h 90"/>
                  <a:gd name="T12" fmla="*/ 42 w 47"/>
                  <a:gd name="T13" fmla="*/ 23 h 90"/>
                  <a:gd name="T14" fmla="*/ 24 w 47"/>
                  <a:gd name="T15" fmla="*/ 23 h 90"/>
                  <a:gd name="T16" fmla="*/ 24 w 47"/>
                  <a:gd name="T17" fmla="*/ 27 h 90"/>
                  <a:gd name="T18" fmla="*/ 42 w 47"/>
                  <a:gd name="T19" fmla="*/ 27 h 90"/>
                  <a:gd name="T20" fmla="*/ 42 w 47"/>
                  <a:gd name="T21" fmla="*/ 44 h 90"/>
                  <a:gd name="T22" fmla="*/ 24 w 47"/>
                  <a:gd name="T23" fmla="*/ 44 h 90"/>
                  <a:gd name="T24" fmla="*/ 24 w 47"/>
                  <a:gd name="T25" fmla="*/ 51 h 90"/>
                  <a:gd name="T26" fmla="*/ 24 w 47"/>
                  <a:gd name="T27" fmla="*/ 51 h 90"/>
                  <a:gd name="T28" fmla="*/ 29 w 47"/>
                  <a:gd name="T29" fmla="*/ 57 h 90"/>
                  <a:gd name="T30" fmla="*/ 24 w 47"/>
                  <a:gd name="T31" fmla="*/ 62 h 90"/>
                  <a:gd name="T32" fmla="*/ 24 w 47"/>
                  <a:gd name="T33" fmla="*/ 62 h 90"/>
                  <a:gd name="T34" fmla="*/ 24 w 47"/>
                  <a:gd name="T35" fmla="*/ 62 h 90"/>
                  <a:gd name="T36" fmla="*/ 24 w 47"/>
                  <a:gd name="T37" fmla="*/ 71 h 90"/>
                  <a:gd name="T38" fmla="*/ 24 w 47"/>
                  <a:gd name="T39" fmla="*/ 71 h 90"/>
                  <a:gd name="T40" fmla="*/ 29 w 47"/>
                  <a:gd name="T41" fmla="*/ 77 h 90"/>
                  <a:gd name="T42" fmla="*/ 24 w 47"/>
                  <a:gd name="T43" fmla="*/ 82 h 90"/>
                  <a:gd name="T44" fmla="*/ 24 w 47"/>
                  <a:gd name="T45" fmla="*/ 82 h 90"/>
                  <a:gd name="T46" fmla="*/ 24 w 47"/>
                  <a:gd name="T47" fmla="*/ 82 h 90"/>
                  <a:gd name="T48" fmla="*/ 24 w 47"/>
                  <a:gd name="T49" fmla="*/ 90 h 90"/>
                  <a:gd name="T50" fmla="*/ 0 w 47"/>
                  <a:gd name="T51" fmla="*/ 90 h 90"/>
                  <a:gd name="T52" fmla="*/ 24 w 47"/>
                  <a:gd name="T53" fmla="*/ 90 h 90"/>
                  <a:gd name="T54" fmla="*/ 24 w 47"/>
                  <a:gd name="T55" fmla="*/ 82 h 90"/>
                  <a:gd name="T56" fmla="*/ 18 w 47"/>
                  <a:gd name="T57" fmla="*/ 77 h 90"/>
                  <a:gd name="T58" fmla="*/ 24 w 47"/>
                  <a:gd name="T59" fmla="*/ 71 h 90"/>
                  <a:gd name="T60" fmla="*/ 24 w 47"/>
                  <a:gd name="T61" fmla="*/ 62 h 90"/>
                  <a:gd name="T62" fmla="*/ 18 w 47"/>
                  <a:gd name="T63" fmla="*/ 57 h 90"/>
                  <a:gd name="T64" fmla="*/ 24 w 47"/>
                  <a:gd name="T65" fmla="*/ 51 h 90"/>
                  <a:gd name="T66" fmla="*/ 24 w 47"/>
                  <a:gd name="T67" fmla="*/ 44 h 90"/>
                  <a:gd name="T68" fmla="*/ 5 w 47"/>
                  <a:gd name="T69" fmla="*/ 44 h 90"/>
                  <a:gd name="T70" fmla="*/ 5 w 47"/>
                  <a:gd name="T71" fmla="*/ 27 h 90"/>
                  <a:gd name="T72" fmla="*/ 5 w 47"/>
                  <a:gd name="T73" fmla="*/ 27 h 90"/>
                  <a:gd name="T74" fmla="*/ 24 w 47"/>
                  <a:gd name="T75" fmla="*/ 27 h 90"/>
                  <a:gd name="T76" fmla="*/ 24 w 47"/>
                  <a:gd name="T77" fmla="*/ 23 h 90"/>
                  <a:gd name="T78" fmla="*/ 5 w 47"/>
                  <a:gd name="T79" fmla="*/ 23 h 90"/>
                  <a:gd name="T80" fmla="*/ 5 w 47"/>
                  <a:gd name="T81" fmla="*/ 5 h 90"/>
                  <a:gd name="T82" fmla="*/ 5 w 47"/>
                  <a:gd name="T83" fmla="*/ 5 h 90"/>
                  <a:gd name="T84" fmla="*/ 24 w 47"/>
                  <a:gd name="T85" fmla="*/ 5 h 90"/>
                  <a:gd name="T86" fmla="*/ 24 w 47"/>
                  <a:gd name="T87" fmla="*/ 0 h 90"/>
                  <a:gd name="T88" fmla="*/ 0 w 47"/>
                  <a:gd name="T89" fmla="*/ 0 h 90"/>
                  <a:gd name="T90" fmla="*/ 0 w 47"/>
                  <a:gd name="T9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" h="90">
                    <a:moveTo>
                      <a:pt x="24" y="90"/>
                    </a:moveTo>
                    <a:cubicBezTo>
                      <a:pt x="47" y="90"/>
                      <a:pt x="47" y="90"/>
                      <a:pt x="47" y="9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7" y="51"/>
                      <a:pt x="29" y="54"/>
                      <a:pt x="29" y="57"/>
                    </a:cubicBezTo>
                    <a:cubicBezTo>
                      <a:pt x="29" y="60"/>
                      <a:pt x="27" y="62"/>
                      <a:pt x="24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7" y="71"/>
                      <a:pt x="29" y="74"/>
                      <a:pt x="29" y="77"/>
                    </a:cubicBezTo>
                    <a:cubicBezTo>
                      <a:pt x="29" y="80"/>
                      <a:pt x="27" y="82"/>
                      <a:pt x="24" y="82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2"/>
                      <a:pt x="24" y="82"/>
                      <a:pt x="24" y="82"/>
                    </a:cubicBezTo>
                    <a:lnTo>
                      <a:pt x="24" y="90"/>
                    </a:lnTo>
                    <a:close/>
                    <a:moveTo>
                      <a:pt x="0" y="90"/>
                    </a:moveTo>
                    <a:cubicBezTo>
                      <a:pt x="24" y="90"/>
                      <a:pt x="24" y="90"/>
                      <a:pt x="24" y="90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1" y="82"/>
                      <a:pt x="18" y="80"/>
                      <a:pt x="18" y="77"/>
                    </a:cubicBezTo>
                    <a:cubicBezTo>
                      <a:pt x="18" y="74"/>
                      <a:pt x="21" y="71"/>
                      <a:pt x="24" y="71"/>
                    </a:cubicBezTo>
                    <a:cubicBezTo>
                      <a:pt x="24" y="62"/>
                      <a:pt x="24" y="62"/>
                      <a:pt x="24" y="62"/>
                    </a:cubicBezTo>
                    <a:cubicBezTo>
                      <a:pt x="21" y="62"/>
                      <a:pt x="18" y="60"/>
                      <a:pt x="18" y="57"/>
                    </a:cubicBezTo>
                    <a:cubicBezTo>
                      <a:pt x="18" y="54"/>
                      <a:pt x="21" y="51"/>
                      <a:pt x="24" y="51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560"/>
              <p:cNvSpPr>
                <a:spLocks/>
              </p:cNvSpPr>
              <p:nvPr/>
            </p:nvSpPr>
            <p:spPr bwMode="auto">
              <a:xfrm>
                <a:off x="6292161" y="3104493"/>
                <a:ext cx="83328" cy="398259"/>
              </a:xfrm>
              <a:custGeom>
                <a:avLst/>
                <a:gdLst>
                  <a:gd name="T0" fmla="*/ 68 w 68"/>
                  <a:gd name="T1" fmla="*/ 307 h 325"/>
                  <a:gd name="T2" fmla="*/ 68 w 68"/>
                  <a:gd name="T3" fmla="*/ 55 h 325"/>
                  <a:gd name="T4" fmla="*/ 0 w 68"/>
                  <a:gd name="T5" fmla="*/ 0 h 325"/>
                  <a:gd name="T6" fmla="*/ 0 w 68"/>
                  <a:gd name="T7" fmla="*/ 325 h 325"/>
                  <a:gd name="T8" fmla="*/ 68 w 68"/>
                  <a:gd name="T9" fmla="*/ 30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25">
                    <a:moveTo>
                      <a:pt x="68" y="307"/>
                    </a:moveTo>
                    <a:lnTo>
                      <a:pt x="68" y="55"/>
                    </a:lnTo>
                    <a:lnTo>
                      <a:pt x="0" y="0"/>
                    </a:lnTo>
                    <a:lnTo>
                      <a:pt x="0" y="325"/>
                    </a:lnTo>
                    <a:lnTo>
                      <a:pt x="68" y="3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561"/>
              <p:cNvSpPr>
                <a:spLocks noChangeArrowheads="1"/>
              </p:cNvSpPr>
              <p:nvPr/>
            </p:nvSpPr>
            <p:spPr bwMode="auto">
              <a:xfrm>
                <a:off x="6102222" y="3140030"/>
                <a:ext cx="140922" cy="5391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562"/>
              <p:cNvSpPr>
                <a:spLocks noChangeArrowheads="1"/>
              </p:cNvSpPr>
              <p:nvPr/>
            </p:nvSpPr>
            <p:spPr bwMode="auto">
              <a:xfrm>
                <a:off x="6102222" y="3233161"/>
                <a:ext cx="140922" cy="5269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563"/>
              <p:cNvSpPr>
                <a:spLocks/>
              </p:cNvSpPr>
              <p:nvPr/>
            </p:nvSpPr>
            <p:spPr bwMode="auto">
              <a:xfrm>
                <a:off x="6300739" y="1872953"/>
                <a:ext cx="140922" cy="238955"/>
              </a:xfrm>
              <a:custGeom>
                <a:avLst/>
                <a:gdLst>
                  <a:gd name="T0" fmla="*/ 0 w 32"/>
                  <a:gd name="T1" fmla="*/ 37 h 54"/>
                  <a:gd name="T2" fmla="*/ 0 w 32"/>
                  <a:gd name="T3" fmla="*/ 45 h 54"/>
                  <a:gd name="T4" fmla="*/ 9 w 32"/>
                  <a:gd name="T5" fmla="*/ 54 h 54"/>
                  <a:gd name="T6" fmla="*/ 23 w 32"/>
                  <a:gd name="T7" fmla="*/ 54 h 54"/>
                  <a:gd name="T8" fmla="*/ 32 w 32"/>
                  <a:gd name="T9" fmla="*/ 45 h 54"/>
                  <a:gd name="T10" fmla="*/ 32 w 32"/>
                  <a:gd name="T11" fmla="*/ 37 h 54"/>
                  <a:gd name="T12" fmla="*/ 20 w 32"/>
                  <a:gd name="T13" fmla="*/ 37 h 54"/>
                  <a:gd name="T14" fmla="*/ 20 w 32"/>
                  <a:gd name="T15" fmla="*/ 30 h 54"/>
                  <a:gd name="T16" fmla="*/ 32 w 32"/>
                  <a:gd name="T17" fmla="*/ 30 h 54"/>
                  <a:gd name="T18" fmla="*/ 32 w 32"/>
                  <a:gd name="T19" fmla="*/ 20 h 54"/>
                  <a:gd name="T20" fmla="*/ 20 w 32"/>
                  <a:gd name="T21" fmla="*/ 20 h 54"/>
                  <a:gd name="T22" fmla="*/ 20 w 32"/>
                  <a:gd name="T23" fmla="*/ 13 h 54"/>
                  <a:gd name="T24" fmla="*/ 32 w 32"/>
                  <a:gd name="T25" fmla="*/ 13 h 54"/>
                  <a:gd name="T26" fmla="*/ 32 w 32"/>
                  <a:gd name="T27" fmla="*/ 9 h 54"/>
                  <a:gd name="T28" fmla="*/ 23 w 32"/>
                  <a:gd name="T29" fmla="*/ 0 h 54"/>
                  <a:gd name="T30" fmla="*/ 9 w 32"/>
                  <a:gd name="T31" fmla="*/ 0 h 54"/>
                  <a:gd name="T32" fmla="*/ 0 w 32"/>
                  <a:gd name="T33" fmla="*/ 9 h 54"/>
                  <a:gd name="T34" fmla="*/ 0 w 32"/>
                  <a:gd name="T35" fmla="*/ 13 h 54"/>
                  <a:gd name="T36" fmla="*/ 11 w 32"/>
                  <a:gd name="T37" fmla="*/ 13 h 54"/>
                  <a:gd name="T38" fmla="*/ 11 w 32"/>
                  <a:gd name="T39" fmla="*/ 20 h 54"/>
                  <a:gd name="T40" fmla="*/ 0 w 32"/>
                  <a:gd name="T41" fmla="*/ 20 h 54"/>
                  <a:gd name="T42" fmla="*/ 0 w 32"/>
                  <a:gd name="T43" fmla="*/ 30 h 54"/>
                  <a:gd name="T44" fmla="*/ 11 w 32"/>
                  <a:gd name="T45" fmla="*/ 30 h 54"/>
                  <a:gd name="T46" fmla="*/ 11 w 32"/>
                  <a:gd name="T47" fmla="*/ 37 h 54"/>
                  <a:gd name="T48" fmla="*/ 0 w 32"/>
                  <a:gd name="T49" fmla="*/ 3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54">
                    <a:moveTo>
                      <a:pt x="0" y="37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50"/>
                      <a:pt x="4" y="54"/>
                      <a:pt x="9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8" y="54"/>
                      <a:pt x="32" y="50"/>
                      <a:pt x="32" y="45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4"/>
                      <a:pt x="28" y="0"/>
                      <a:pt x="2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7"/>
                      <a:pt x="11" y="37"/>
                      <a:pt x="11" y="37"/>
                    </a:cubicBez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565"/>
              <p:cNvSpPr>
                <a:spLocks noChangeArrowheads="1"/>
              </p:cNvSpPr>
              <p:nvPr/>
            </p:nvSpPr>
            <p:spPr bwMode="auto">
              <a:xfrm>
                <a:off x="4202833" y="680626"/>
                <a:ext cx="44115" cy="10170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566"/>
              <p:cNvSpPr>
                <a:spLocks noChangeArrowheads="1"/>
              </p:cNvSpPr>
              <p:nvPr/>
            </p:nvSpPr>
            <p:spPr bwMode="auto">
              <a:xfrm>
                <a:off x="4202833" y="835028"/>
                <a:ext cx="44115" cy="18136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567"/>
              <p:cNvSpPr>
                <a:spLocks noChangeArrowheads="1"/>
              </p:cNvSpPr>
              <p:nvPr/>
            </p:nvSpPr>
            <p:spPr bwMode="auto">
              <a:xfrm>
                <a:off x="4092546" y="680626"/>
                <a:ext cx="49017" cy="1850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568"/>
              <p:cNvSpPr>
                <a:spLocks noChangeArrowheads="1"/>
              </p:cNvSpPr>
              <p:nvPr/>
            </p:nvSpPr>
            <p:spPr bwMode="auto">
              <a:xfrm>
                <a:off x="4092546" y="923258"/>
                <a:ext cx="49017" cy="9313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569"/>
              <p:cNvSpPr>
                <a:spLocks noChangeArrowheads="1"/>
              </p:cNvSpPr>
              <p:nvPr/>
            </p:nvSpPr>
            <p:spPr bwMode="auto">
              <a:xfrm>
                <a:off x="3987160" y="680626"/>
                <a:ext cx="44115" cy="3063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570"/>
              <p:cNvSpPr>
                <a:spLocks noChangeArrowheads="1"/>
              </p:cNvSpPr>
              <p:nvPr/>
            </p:nvSpPr>
            <p:spPr bwMode="auto">
              <a:xfrm>
                <a:off x="3987160" y="763954"/>
                <a:ext cx="44115" cy="25243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571"/>
              <p:cNvSpPr>
                <a:spLocks/>
              </p:cNvSpPr>
              <p:nvPr/>
            </p:nvSpPr>
            <p:spPr bwMode="auto">
              <a:xfrm>
                <a:off x="3968779" y="719840"/>
                <a:ext cx="79652" cy="35537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29 h 29"/>
                  <a:gd name="T4" fmla="*/ 15 w 65"/>
                  <a:gd name="T5" fmla="*/ 29 h 29"/>
                  <a:gd name="T6" fmla="*/ 51 w 65"/>
                  <a:gd name="T7" fmla="*/ 29 h 29"/>
                  <a:gd name="T8" fmla="*/ 65 w 65"/>
                  <a:gd name="T9" fmla="*/ 29 h 29"/>
                  <a:gd name="T10" fmla="*/ 65 w 65"/>
                  <a:gd name="T11" fmla="*/ 0 h 29"/>
                  <a:gd name="T12" fmla="*/ 51 w 65"/>
                  <a:gd name="T13" fmla="*/ 0 h 29"/>
                  <a:gd name="T14" fmla="*/ 15 w 65"/>
                  <a:gd name="T15" fmla="*/ 0 h 29"/>
                  <a:gd name="T16" fmla="*/ 0 w 65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29">
                    <a:moveTo>
                      <a:pt x="0" y="0"/>
                    </a:moveTo>
                    <a:lnTo>
                      <a:pt x="0" y="29"/>
                    </a:lnTo>
                    <a:lnTo>
                      <a:pt x="15" y="29"/>
                    </a:lnTo>
                    <a:lnTo>
                      <a:pt x="51" y="29"/>
                    </a:lnTo>
                    <a:lnTo>
                      <a:pt x="65" y="29"/>
                    </a:lnTo>
                    <a:lnTo>
                      <a:pt x="65" y="0"/>
                    </a:lnTo>
                    <a:lnTo>
                      <a:pt x="51" y="0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572"/>
              <p:cNvSpPr>
                <a:spLocks/>
              </p:cNvSpPr>
              <p:nvPr/>
            </p:nvSpPr>
            <p:spPr bwMode="auto">
              <a:xfrm>
                <a:off x="4075390" y="874242"/>
                <a:ext cx="83328" cy="35537"/>
              </a:xfrm>
              <a:custGeom>
                <a:avLst/>
                <a:gdLst>
                  <a:gd name="T0" fmla="*/ 0 w 68"/>
                  <a:gd name="T1" fmla="*/ 0 h 29"/>
                  <a:gd name="T2" fmla="*/ 0 w 68"/>
                  <a:gd name="T3" fmla="*/ 29 h 29"/>
                  <a:gd name="T4" fmla="*/ 14 w 68"/>
                  <a:gd name="T5" fmla="*/ 29 h 29"/>
                  <a:gd name="T6" fmla="*/ 54 w 68"/>
                  <a:gd name="T7" fmla="*/ 29 h 29"/>
                  <a:gd name="T8" fmla="*/ 68 w 68"/>
                  <a:gd name="T9" fmla="*/ 29 h 29"/>
                  <a:gd name="T10" fmla="*/ 68 w 68"/>
                  <a:gd name="T11" fmla="*/ 0 h 29"/>
                  <a:gd name="T12" fmla="*/ 54 w 68"/>
                  <a:gd name="T13" fmla="*/ 0 h 29"/>
                  <a:gd name="T14" fmla="*/ 14 w 68"/>
                  <a:gd name="T15" fmla="*/ 0 h 29"/>
                  <a:gd name="T16" fmla="*/ 0 w 68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9">
                    <a:moveTo>
                      <a:pt x="0" y="0"/>
                    </a:moveTo>
                    <a:lnTo>
                      <a:pt x="0" y="29"/>
                    </a:lnTo>
                    <a:lnTo>
                      <a:pt x="14" y="29"/>
                    </a:lnTo>
                    <a:lnTo>
                      <a:pt x="54" y="29"/>
                    </a:lnTo>
                    <a:lnTo>
                      <a:pt x="68" y="29"/>
                    </a:lnTo>
                    <a:lnTo>
                      <a:pt x="68" y="0"/>
                    </a:lnTo>
                    <a:lnTo>
                      <a:pt x="54" y="0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573"/>
              <p:cNvSpPr>
                <a:spLocks/>
              </p:cNvSpPr>
              <p:nvPr/>
            </p:nvSpPr>
            <p:spPr bwMode="auto">
              <a:xfrm>
                <a:off x="4185677" y="790914"/>
                <a:ext cx="83328" cy="35537"/>
              </a:xfrm>
              <a:custGeom>
                <a:avLst/>
                <a:gdLst>
                  <a:gd name="T0" fmla="*/ 14 w 68"/>
                  <a:gd name="T1" fmla="*/ 0 h 29"/>
                  <a:gd name="T2" fmla="*/ 0 w 68"/>
                  <a:gd name="T3" fmla="*/ 0 h 29"/>
                  <a:gd name="T4" fmla="*/ 0 w 68"/>
                  <a:gd name="T5" fmla="*/ 29 h 29"/>
                  <a:gd name="T6" fmla="*/ 14 w 68"/>
                  <a:gd name="T7" fmla="*/ 29 h 29"/>
                  <a:gd name="T8" fmla="*/ 50 w 68"/>
                  <a:gd name="T9" fmla="*/ 29 h 29"/>
                  <a:gd name="T10" fmla="*/ 68 w 68"/>
                  <a:gd name="T11" fmla="*/ 29 h 29"/>
                  <a:gd name="T12" fmla="*/ 68 w 68"/>
                  <a:gd name="T13" fmla="*/ 0 h 29"/>
                  <a:gd name="T14" fmla="*/ 50 w 68"/>
                  <a:gd name="T15" fmla="*/ 0 h 29"/>
                  <a:gd name="T16" fmla="*/ 14 w 68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29">
                    <a:moveTo>
                      <a:pt x="14" y="0"/>
                    </a:moveTo>
                    <a:lnTo>
                      <a:pt x="0" y="0"/>
                    </a:lnTo>
                    <a:lnTo>
                      <a:pt x="0" y="29"/>
                    </a:lnTo>
                    <a:lnTo>
                      <a:pt x="14" y="29"/>
                    </a:lnTo>
                    <a:lnTo>
                      <a:pt x="50" y="29"/>
                    </a:lnTo>
                    <a:lnTo>
                      <a:pt x="68" y="29"/>
                    </a:lnTo>
                    <a:lnTo>
                      <a:pt x="68" y="0"/>
                    </a:lnTo>
                    <a:lnTo>
                      <a:pt x="50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580"/>
              <p:cNvSpPr>
                <a:spLocks noEditPoints="1"/>
              </p:cNvSpPr>
              <p:nvPr/>
            </p:nvSpPr>
            <p:spPr bwMode="auto">
              <a:xfrm>
                <a:off x="4335177" y="623032"/>
                <a:ext cx="442374" cy="344341"/>
              </a:xfrm>
              <a:custGeom>
                <a:avLst/>
                <a:gdLst>
                  <a:gd name="T0" fmla="*/ 89 w 100"/>
                  <a:gd name="T1" fmla="*/ 17 h 78"/>
                  <a:gd name="T2" fmla="*/ 81 w 100"/>
                  <a:gd name="T3" fmla="*/ 18 h 78"/>
                  <a:gd name="T4" fmla="*/ 81 w 100"/>
                  <a:gd name="T5" fmla="*/ 22 h 78"/>
                  <a:gd name="T6" fmla="*/ 91 w 100"/>
                  <a:gd name="T7" fmla="*/ 44 h 78"/>
                  <a:gd name="T8" fmla="*/ 91 w 100"/>
                  <a:gd name="T9" fmla="*/ 55 h 78"/>
                  <a:gd name="T10" fmla="*/ 81 w 100"/>
                  <a:gd name="T11" fmla="*/ 78 h 78"/>
                  <a:gd name="T12" fmla="*/ 100 w 100"/>
                  <a:gd name="T13" fmla="*/ 74 h 78"/>
                  <a:gd name="T14" fmla="*/ 100 w 100"/>
                  <a:gd name="T15" fmla="*/ 28 h 78"/>
                  <a:gd name="T16" fmla="*/ 80 w 100"/>
                  <a:gd name="T17" fmla="*/ 0 h 78"/>
                  <a:gd name="T18" fmla="*/ 50 w 100"/>
                  <a:gd name="T19" fmla="*/ 6 h 78"/>
                  <a:gd name="T20" fmla="*/ 81 w 100"/>
                  <a:gd name="T21" fmla="*/ 18 h 78"/>
                  <a:gd name="T22" fmla="*/ 50 w 100"/>
                  <a:gd name="T23" fmla="*/ 63 h 78"/>
                  <a:gd name="T24" fmla="*/ 76 w 100"/>
                  <a:gd name="T25" fmla="*/ 74 h 78"/>
                  <a:gd name="T26" fmla="*/ 81 w 100"/>
                  <a:gd name="T27" fmla="*/ 78 h 78"/>
                  <a:gd name="T28" fmla="*/ 71 w 100"/>
                  <a:gd name="T29" fmla="*/ 55 h 78"/>
                  <a:gd name="T30" fmla="*/ 81 w 100"/>
                  <a:gd name="T31" fmla="*/ 44 h 78"/>
                  <a:gd name="T32" fmla="*/ 50 w 100"/>
                  <a:gd name="T33" fmla="*/ 22 h 78"/>
                  <a:gd name="T34" fmla="*/ 50 w 100"/>
                  <a:gd name="T35" fmla="*/ 0 h 78"/>
                  <a:gd name="T36" fmla="*/ 19 w 100"/>
                  <a:gd name="T37" fmla="*/ 1 h 78"/>
                  <a:gd name="T38" fmla="*/ 25 w 100"/>
                  <a:gd name="T39" fmla="*/ 6 h 78"/>
                  <a:gd name="T40" fmla="*/ 50 w 100"/>
                  <a:gd name="T41" fmla="*/ 6 h 78"/>
                  <a:gd name="T42" fmla="*/ 19 w 100"/>
                  <a:gd name="T43" fmla="*/ 78 h 78"/>
                  <a:gd name="T44" fmla="*/ 24 w 100"/>
                  <a:gd name="T45" fmla="*/ 74 h 78"/>
                  <a:gd name="T46" fmla="*/ 50 w 100"/>
                  <a:gd name="T47" fmla="*/ 63 h 78"/>
                  <a:gd name="T48" fmla="*/ 19 w 100"/>
                  <a:gd name="T49" fmla="*/ 22 h 78"/>
                  <a:gd name="T50" fmla="*/ 29 w 100"/>
                  <a:gd name="T51" fmla="*/ 44 h 78"/>
                  <a:gd name="T52" fmla="*/ 29 w 100"/>
                  <a:gd name="T53" fmla="*/ 55 h 78"/>
                  <a:gd name="T54" fmla="*/ 19 w 100"/>
                  <a:gd name="T55" fmla="*/ 78 h 78"/>
                  <a:gd name="T56" fmla="*/ 10 w 100"/>
                  <a:gd name="T57" fmla="*/ 17 h 78"/>
                  <a:gd name="T58" fmla="*/ 0 w 100"/>
                  <a:gd name="T59" fmla="*/ 60 h 78"/>
                  <a:gd name="T60" fmla="*/ 0 w 100"/>
                  <a:gd name="T61" fmla="*/ 74 h 78"/>
                  <a:gd name="T62" fmla="*/ 19 w 100"/>
                  <a:gd name="T63" fmla="*/ 78 h 78"/>
                  <a:gd name="T64" fmla="*/ 9 w 100"/>
                  <a:gd name="T65" fmla="*/ 55 h 78"/>
                  <a:gd name="T66" fmla="*/ 19 w 100"/>
                  <a:gd name="T67" fmla="*/ 44 h 78"/>
                  <a:gd name="T68" fmla="*/ 17 w 100"/>
                  <a:gd name="T69" fmla="*/ 22 h 78"/>
                  <a:gd name="T70" fmla="*/ 19 w 100"/>
                  <a:gd name="T71" fmla="*/ 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0" h="78">
                    <a:moveTo>
                      <a:pt x="100" y="28"/>
                    </a:moveTo>
                    <a:cubicBezTo>
                      <a:pt x="89" y="17"/>
                      <a:pt x="89" y="17"/>
                      <a:pt x="89" y="17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22"/>
                      <a:pt x="83" y="22"/>
                      <a:pt x="83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91" y="44"/>
                      <a:pt x="91" y="44"/>
                      <a:pt x="91" y="44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91" y="55"/>
                      <a:pt x="91" y="55"/>
                      <a:pt x="91" y="55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81" y="78"/>
                      <a:pt x="81" y="78"/>
                      <a:pt x="81" y="78"/>
                    </a:cubicBezTo>
                    <a:cubicBezTo>
                      <a:pt x="95" y="78"/>
                      <a:pt x="95" y="78"/>
                      <a:pt x="95" y="78"/>
                    </a:cubicBezTo>
                    <a:cubicBezTo>
                      <a:pt x="97" y="78"/>
                      <a:pt x="100" y="76"/>
                      <a:pt x="100" y="74"/>
                    </a:cubicBezTo>
                    <a:cubicBezTo>
                      <a:pt x="100" y="63"/>
                      <a:pt x="100" y="63"/>
                      <a:pt x="100" y="63"/>
                    </a:cubicBezTo>
                    <a:lnTo>
                      <a:pt x="100" y="28"/>
                    </a:lnTo>
                    <a:close/>
                    <a:moveTo>
                      <a:pt x="81" y="1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1" y="1"/>
                      <a:pt x="81" y="1"/>
                      <a:pt x="81" y="1"/>
                    </a:cubicBezTo>
                    <a:close/>
                    <a:moveTo>
                      <a:pt x="50" y="63"/>
                    </a:moveTo>
                    <a:cubicBezTo>
                      <a:pt x="76" y="63"/>
                      <a:pt x="76" y="63"/>
                      <a:pt x="76" y="63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76" y="76"/>
                      <a:pt x="78" y="78"/>
                      <a:pt x="80" y="78"/>
                    </a:cubicBezTo>
                    <a:cubicBezTo>
                      <a:pt x="81" y="78"/>
                      <a:pt x="81" y="78"/>
                      <a:pt x="81" y="78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50" y="22"/>
                      <a:pt x="50" y="22"/>
                      <a:pt x="50" y="22"/>
                    </a:cubicBezTo>
                    <a:lnTo>
                      <a:pt x="50" y="63"/>
                    </a:lnTo>
                    <a:close/>
                    <a:moveTo>
                      <a:pt x="5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0"/>
                      <a:pt x="50" y="0"/>
                      <a:pt x="50" y="0"/>
                    </a:cubicBezTo>
                    <a:close/>
                    <a:moveTo>
                      <a:pt x="19" y="78"/>
                    </a:moveTo>
                    <a:cubicBezTo>
                      <a:pt x="19" y="78"/>
                      <a:pt x="19" y="78"/>
                      <a:pt x="19" y="78"/>
                    </a:cubicBezTo>
                    <a:cubicBezTo>
                      <a:pt x="22" y="78"/>
                      <a:pt x="24" y="76"/>
                      <a:pt x="24" y="74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50" y="63"/>
                      <a:pt x="50" y="63"/>
                      <a:pt x="50" y="6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19" y="55"/>
                      <a:pt x="19" y="55"/>
                      <a:pt x="19" y="55"/>
                    </a:cubicBezTo>
                    <a:lnTo>
                      <a:pt x="19" y="78"/>
                    </a:lnTo>
                    <a:close/>
                    <a:moveTo>
                      <a:pt x="19" y="1"/>
                    </a:moveTo>
                    <a:cubicBezTo>
                      <a:pt x="10" y="17"/>
                      <a:pt x="10" y="17"/>
                      <a:pt x="10" y="1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6"/>
                      <a:pt x="2" y="78"/>
                      <a:pt x="5" y="78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9" y="18"/>
                      <a:pt x="19" y="18"/>
                      <a:pt x="19" y="18"/>
                    </a:cubicBezTo>
                    <a:lnTo>
                      <a:pt x="19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581"/>
              <p:cNvSpPr>
                <a:spLocks noEditPoints="1"/>
              </p:cNvSpPr>
              <p:nvPr/>
            </p:nvSpPr>
            <p:spPr bwMode="auto">
              <a:xfrm>
                <a:off x="2913699" y="3453735"/>
                <a:ext cx="374976" cy="379878"/>
              </a:xfrm>
              <a:custGeom>
                <a:avLst/>
                <a:gdLst>
                  <a:gd name="T0" fmla="*/ 64 w 85"/>
                  <a:gd name="T1" fmla="*/ 80 h 86"/>
                  <a:gd name="T2" fmla="*/ 79 w 85"/>
                  <a:gd name="T3" fmla="*/ 64 h 86"/>
                  <a:gd name="T4" fmla="*/ 84 w 85"/>
                  <a:gd name="T5" fmla="*/ 52 h 86"/>
                  <a:gd name="T6" fmla="*/ 84 w 85"/>
                  <a:gd name="T7" fmla="*/ 34 h 86"/>
                  <a:gd name="T8" fmla="*/ 79 w 85"/>
                  <a:gd name="T9" fmla="*/ 22 h 86"/>
                  <a:gd name="T10" fmla="*/ 64 w 85"/>
                  <a:gd name="T11" fmla="*/ 6 h 86"/>
                  <a:gd name="T12" fmla="*/ 58 w 85"/>
                  <a:gd name="T13" fmla="*/ 3 h 86"/>
                  <a:gd name="T14" fmla="*/ 45 w 85"/>
                  <a:gd name="T15" fmla="*/ 0 h 86"/>
                  <a:gd name="T16" fmla="*/ 47 w 85"/>
                  <a:gd name="T17" fmla="*/ 5 h 86"/>
                  <a:gd name="T18" fmla="*/ 53 w 85"/>
                  <a:gd name="T19" fmla="*/ 5 h 86"/>
                  <a:gd name="T20" fmla="*/ 57 w 85"/>
                  <a:gd name="T21" fmla="*/ 6 h 86"/>
                  <a:gd name="T22" fmla="*/ 56 w 85"/>
                  <a:gd name="T23" fmla="*/ 7 h 86"/>
                  <a:gd name="T24" fmla="*/ 49 w 85"/>
                  <a:gd name="T25" fmla="*/ 9 h 86"/>
                  <a:gd name="T26" fmla="*/ 50 w 85"/>
                  <a:gd name="T27" fmla="*/ 14 h 86"/>
                  <a:gd name="T28" fmla="*/ 54 w 85"/>
                  <a:gd name="T29" fmla="*/ 17 h 86"/>
                  <a:gd name="T30" fmla="*/ 60 w 85"/>
                  <a:gd name="T31" fmla="*/ 9 h 86"/>
                  <a:gd name="T32" fmla="*/ 65 w 85"/>
                  <a:gd name="T33" fmla="*/ 10 h 86"/>
                  <a:gd name="T34" fmla="*/ 68 w 85"/>
                  <a:gd name="T35" fmla="*/ 12 h 86"/>
                  <a:gd name="T36" fmla="*/ 70 w 85"/>
                  <a:gd name="T37" fmla="*/ 18 h 86"/>
                  <a:gd name="T38" fmla="*/ 69 w 85"/>
                  <a:gd name="T39" fmla="*/ 21 h 86"/>
                  <a:gd name="T40" fmla="*/ 67 w 85"/>
                  <a:gd name="T41" fmla="*/ 19 h 86"/>
                  <a:gd name="T42" fmla="*/ 61 w 85"/>
                  <a:gd name="T43" fmla="*/ 19 h 86"/>
                  <a:gd name="T44" fmla="*/ 65 w 85"/>
                  <a:gd name="T45" fmla="*/ 21 h 86"/>
                  <a:gd name="T46" fmla="*/ 56 w 85"/>
                  <a:gd name="T47" fmla="*/ 25 h 86"/>
                  <a:gd name="T48" fmla="*/ 52 w 85"/>
                  <a:gd name="T49" fmla="*/ 28 h 86"/>
                  <a:gd name="T50" fmla="*/ 46 w 85"/>
                  <a:gd name="T51" fmla="*/ 33 h 86"/>
                  <a:gd name="T52" fmla="*/ 49 w 85"/>
                  <a:gd name="T53" fmla="*/ 51 h 86"/>
                  <a:gd name="T54" fmla="*/ 54 w 85"/>
                  <a:gd name="T55" fmla="*/ 52 h 86"/>
                  <a:gd name="T56" fmla="*/ 59 w 85"/>
                  <a:gd name="T57" fmla="*/ 54 h 86"/>
                  <a:gd name="T58" fmla="*/ 66 w 85"/>
                  <a:gd name="T59" fmla="*/ 58 h 86"/>
                  <a:gd name="T60" fmla="*/ 71 w 85"/>
                  <a:gd name="T61" fmla="*/ 62 h 86"/>
                  <a:gd name="T62" fmla="*/ 77 w 85"/>
                  <a:gd name="T63" fmla="*/ 64 h 86"/>
                  <a:gd name="T64" fmla="*/ 49 w 85"/>
                  <a:gd name="T65" fmla="*/ 75 h 86"/>
                  <a:gd name="T66" fmla="*/ 0 w 85"/>
                  <a:gd name="T67" fmla="*/ 36 h 86"/>
                  <a:gd name="T68" fmla="*/ 1 w 85"/>
                  <a:gd name="T69" fmla="*/ 54 h 86"/>
                  <a:gd name="T70" fmla="*/ 9 w 85"/>
                  <a:gd name="T71" fmla="*/ 69 h 86"/>
                  <a:gd name="T72" fmla="*/ 27 w 85"/>
                  <a:gd name="T73" fmla="*/ 83 h 86"/>
                  <a:gd name="T74" fmla="*/ 43 w 85"/>
                  <a:gd name="T75" fmla="*/ 68 h 86"/>
                  <a:gd name="T76" fmla="*/ 42 w 85"/>
                  <a:gd name="T77" fmla="*/ 61 h 86"/>
                  <a:gd name="T78" fmla="*/ 44 w 85"/>
                  <a:gd name="T79" fmla="*/ 55 h 86"/>
                  <a:gd name="T80" fmla="*/ 39 w 85"/>
                  <a:gd name="T81" fmla="*/ 53 h 86"/>
                  <a:gd name="T82" fmla="*/ 33 w 85"/>
                  <a:gd name="T83" fmla="*/ 49 h 86"/>
                  <a:gd name="T84" fmla="*/ 24 w 85"/>
                  <a:gd name="T85" fmla="*/ 46 h 86"/>
                  <a:gd name="T86" fmla="*/ 21 w 85"/>
                  <a:gd name="T87" fmla="*/ 38 h 86"/>
                  <a:gd name="T88" fmla="*/ 18 w 85"/>
                  <a:gd name="T89" fmla="*/ 37 h 86"/>
                  <a:gd name="T90" fmla="*/ 18 w 85"/>
                  <a:gd name="T91" fmla="*/ 39 h 86"/>
                  <a:gd name="T92" fmla="*/ 15 w 85"/>
                  <a:gd name="T93" fmla="*/ 32 h 86"/>
                  <a:gd name="T94" fmla="*/ 15 w 85"/>
                  <a:gd name="T95" fmla="*/ 25 h 86"/>
                  <a:gd name="T96" fmla="*/ 19 w 85"/>
                  <a:gd name="T97" fmla="*/ 17 h 86"/>
                  <a:gd name="T98" fmla="*/ 18 w 85"/>
                  <a:gd name="T99" fmla="*/ 12 h 86"/>
                  <a:gd name="T100" fmla="*/ 38 w 85"/>
                  <a:gd name="T101" fmla="*/ 3 h 86"/>
                  <a:gd name="T102" fmla="*/ 45 w 85"/>
                  <a:gd name="T103" fmla="*/ 0 h 86"/>
                  <a:gd name="T104" fmla="*/ 26 w 85"/>
                  <a:gd name="T105" fmla="*/ 3 h 86"/>
                  <a:gd name="T106" fmla="*/ 12 w 85"/>
                  <a:gd name="T107" fmla="*/ 13 h 86"/>
                  <a:gd name="T108" fmla="*/ 3 w 85"/>
                  <a:gd name="T109" fmla="*/ 27 h 86"/>
                  <a:gd name="T110" fmla="*/ 45 w 85"/>
                  <a:gd name="T111" fmla="*/ 54 h 86"/>
                  <a:gd name="T112" fmla="*/ 39 w 85"/>
                  <a:gd name="T113" fmla="*/ 47 h 86"/>
                  <a:gd name="T114" fmla="*/ 38 w 85"/>
                  <a:gd name="T115" fmla="*/ 44 h 86"/>
                  <a:gd name="T116" fmla="*/ 30 w 85"/>
                  <a:gd name="T117" fmla="*/ 45 h 86"/>
                  <a:gd name="T118" fmla="*/ 34 w 85"/>
                  <a:gd name="T119" fmla="*/ 36 h 86"/>
                  <a:gd name="T120" fmla="*/ 42 w 85"/>
                  <a:gd name="T121" fmla="*/ 36 h 86"/>
                  <a:gd name="T122" fmla="*/ 44 w 85"/>
                  <a:gd name="T123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5" h="86">
                    <a:moveTo>
                      <a:pt x="45" y="85"/>
                    </a:moveTo>
                    <a:cubicBezTo>
                      <a:pt x="48" y="85"/>
                      <a:pt x="50" y="85"/>
                      <a:pt x="52" y="84"/>
                    </a:cubicBezTo>
                    <a:cubicBezTo>
                      <a:pt x="53" y="84"/>
                      <a:pt x="55" y="84"/>
                      <a:pt x="56" y="83"/>
                    </a:cubicBezTo>
                    <a:cubicBezTo>
                      <a:pt x="57" y="83"/>
                      <a:pt x="57" y="83"/>
                      <a:pt x="58" y="83"/>
                    </a:cubicBezTo>
                    <a:cubicBezTo>
                      <a:pt x="59" y="82"/>
                      <a:pt x="61" y="82"/>
                      <a:pt x="62" y="81"/>
                    </a:cubicBezTo>
                    <a:cubicBezTo>
                      <a:pt x="63" y="81"/>
                      <a:pt x="63" y="80"/>
                      <a:pt x="64" y="80"/>
                    </a:cubicBezTo>
                    <a:cubicBezTo>
                      <a:pt x="66" y="78"/>
                      <a:pt x="69" y="77"/>
                      <a:pt x="71" y="74"/>
                    </a:cubicBezTo>
                    <a:cubicBezTo>
                      <a:pt x="72" y="74"/>
                      <a:pt x="72" y="74"/>
                      <a:pt x="73" y="73"/>
                    </a:cubicBezTo>
                    <a:cubicBezTo>
                      <a:pt x="73" y="73"/>
                      <a:pt x="74" y="72"/>
                      <a:pt x="74" y="72"/>
                    </a:cubicBezTo>
                    <a:cubicBezTo>
                      <a:pt x="75" y="71"/>
                      <a:pt x="75" y="70"/>
                      <a:pt x="76" y="69"/>
                    </a:cubicBezTo>
                    <a:cubicBezTo>
                      <a:pt x="77" y="68"/>
                      <a:pt x="78" y="67"/>
                      <a:pt x="79" y="65"/>
                    </a:cubicBezTo>
                    <a:cubicBezTo>
                      <a:pt x="79" y="65"/>
                      <a:pt x="79" y="65"/>
                      <a:pt x="79" y="64"/>
                    </a:cubicBezTo>
                    <a:cubicBezTo>
                      <a:pt x="80" y="64"/>
                      <a:pt x="80" y="63"/>
                      <a:pt x="80" y="62"/>
                    </a:cubicBezTo>
                    <a:cubicBezTo>
                      <a:pt x="81" y="62"/>
                      <a:pt x="81" y="62"/>
                      <a:pt x="81" y="61"/>
                    </a:cubicBezTo>
                    <a:cubicBezTo>
                      <a:pt x="81" y="61"/>
                      <a:pt x="82" y="60"/>
                      <a:pt x="82" y="60"/>
                    </a:cubicBezTo>
                    <a:cubicBezTo>
                      <a:pt x="82" y="59"/>
                      <a:pt x="82" y="58"/>
                      <a:pt x="83" y="58"/>
                    </a:cubicBezTo>
                    <a:cubicBezTo>
                      <a:pt x="83" y="56"/>
                      <a:pt x="83" y="55"/>
                      <a:pt x="84" y="54"/>
                    </a:cubicBezTo>
                    <a:cubicBezTo>
                      <a:pt x="84" y="53"/>
                      <a:pt x="84" y="52"/>
                      <a:pt x="84" y="52"/>
                    </a:cubicBezTo>
                    <a:cubicBezTo>
                      <a:pt x="84" y="51"/>
                      <a:pt x="85" y="50"/>
                      <a:pt x="85" y="49"/>
                    </a:cubicBezTo>
                    <a:cubicBezTo>
                      <a:pt x="85" y="49"/>
                      <a:pt x="85" y="48"/>
                      <a:pt x="85" y="47"/>
                    </a:cubicBezTo>
                    <a:cubicBezTo>
                      <a:pt x="85" y="46"/>
                      <a:pt x="85" y="44"/>
                      <a:pt x="85" y="43"/>
                    </a:cubicBezTo>
                    <a:cubicBezTo>
                      <a:pt x="85" y="41"/>
                      <a:pt x="85" y="40"/>
                      <a:pt x="85" y="39"/>
                    </a:cubicBezTo>
                    <a:cubicBezTo>
                      <a:pt x="85" y="38"/>
                      <a:pt x="85" y="37"/>
                      <a:pt x="85" y="36"/>
                    </a:cubicBezTo>
                    <a:cubicBezTo>
                      <a:pt x="85" y="36"/>
                      <a:pt x="84" y="35"/>
                      <a:pt x="84" y="34"/>
                    </a:cubicBezTo>
                    <a:cubicBezTo>
                      <a:pt x="84" y="34"/>
                      <a:pt x="84" y="33"/>
                      <a:pt x="84" y="32"/>
                    </a:cubicBezTo>
                    <a:cubicBezTo>
                      <a:pt x="83" y="31"/>
                      <a:pt x="83" y="30"/>
                      <a:pt x="83" y="28"/>
                    </a:cubicBezTo>
                    <a:cubicBezTo>
                      <a:pt x="82" y="28"/>
                      <a:pt x="82" y="28"/>
                      <a:pt x="82" y="27"/>
                    </a:cubicBezTo>
                    <a:cubicBezTo>
                      <a:pt x="82" y="26"/>
                      <a:pt x="81" y="25"/>
                      <a:pt x="81" y="24"/>
                    </a:cubicBezTo>
                    <a:cubicBezTo>
                      <a:pt x="81" y="24"/>
                      <a:pt x="81" y="24"/>
                      <a:pt x="80" y="23"/>
                    </a:cubicBezTo>
                    <a:cubicBezTo>
                      <a:pt x="80" y="23"/>
                      <a:pt x="80" y="22"/>
                      <a:pt x="79" y="22"/>
                    </a:cubicBezTo>
                    <a:cubicBezTo>
                      <a:pt x="78" y="20"/>
                      <a:pt x="77" y="18"/>
                      <a:pt x="76" y="17"/>
                    </a:cubicBezTo>
                    <a:cubicBezTo>
                      <a:pt x="75" y="16"/>
                      <a:pt x="75" y="15"/>
                      <a:pt x="74" y="14"/>
                    </a:cubicBezTo>
                    <a:cubicBezTo>
                      <a:pt x="74" y="14"/>
                      <a:pt x="73" y="13"/>
                      <a:pt x="73" y="13"/>
                    </a:cubicBezTo>
                    <a:cubicBezTo>
                      <a:pt x="72" y="12"/>
                      <a:pt x="72" y="12"/>
                      <a:pt x="71" y="11"/>
                    </a:cubicBezTo>
                    <a:cubicBezTo>
                      <a:pt x="70" y="10"/>
                      <a:pt x="69" y="10"/>
                      <a:pt x="68" y="9"/>
                    </a:cubicBezTo>
                    <a:cubicBezTo>
                      <a:pt x="67" y="8"/>
                      <a:pt x="65" y="7"/>
                      <a:pt x="64" y="6"/>
                    </a:cubicBezTo>
                    <a:cubicBezTo>
                      <a:pt x="63" y="6"/>
                      <a:pt x="63" y="5"/>
                      <a:pt x="62" y="5"/>
                    </a:cubicBezTo>
                    <a:cubicBezTo>
                      <a:pt x="62" y="5"/>
                      <a:pt x="61" y="5"/>
                      <a:pt x="61" y="5"/>
                    </a:cubicBezTo>
                    <a:cubicBezTo>
                      <a:pt x="61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59" y="4"/>
                      <a:pt x="59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2"/>
                      <a:pt x="54" y="2"/>
                      <a:pt x="52" y="1"/>
                    </a:cubicBezTo>
                    <a:cubicBezTo>
                      <a:pt x="52" y="1"/>
                      <a:pt x="51" y="1"/>
                      <a:pt x="51" y="1"/>
                    </a:cubicBezTo>
                    <a:cubicBezTo>
                      <a:pt x="51" y="1"/>
                      <a:pt x="50" y="1"/>
                      <a:pt x="50" y="1"/>
                    </a:cubicBezTo>
                    <a:cubicBezTo>
                      <a:pt x="49" y="1"/>
                      <a:pt x="47" y="0"/>
                      <a:pt x="45" y="0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7" y="3"/>
                      <a:pt x="49" y="3"/>
                      <a:pt x="51" y="3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8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5"/>
                    </a:cubicBezTo>
                    <a:cubicBezTo>
                      <a:pt x="48" y="5"/>
                      <a:pt x="49" y="5"/>
                      <a:pt x="49" y="5"/>
                    </a:cubicBezTo>
                    <a:cubicBezTo>
                      <a:pt x="50" y="5"/>
                      <a:pt x="51" y="5"/>
                      <a:pt x="51" y="5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4"/>
                      <a:pt x="52" y="4"/>
                      <a:pt x="52" y="4"/>
                    </a:cubicBezTo>
                    <a:cubicBezTo>
                      <a:pt x="52" y="4"/>
                      <a:pt x="53" y="4"/>
                      <a:pt x="53" y="4"/>
                    </a:cubicBezTo>
                    <a:cubicBezTo>
                      <a:pt x="53" y="4"/>
                      <a:pt x="53" y="4"/>
                      <a:pt x="53" y="5"/>
                    </a:cubicBezTo>
                    <a:cubicBezTo>
                      <a:pt x="53" y="5"/>
                      <a:pt x="54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5" y="4"/>
                      <a:pt x="55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8" y="6"/>
                      <a:pt x="58" y="6"/>
                    </a:cubicBezTo>
                    <a:cubicBezTo>
                      <a:pt x="58" y="6"/>
                      <a:pt x="58" y="6"/>
                      <a:pt x="57" y="6"/>
                    </a:cubicBezTo>
                    <a:cubicBezTo>
                      <a:pt x="57" y="6"/>
                      <a:pt x="58" y="7"/>
                      <a:pt x="58" y="7"/>
                    </a:cubicBezTo>
                    <a:cubicBezTo>
                      <a:pt x="59" y="7"/>
                      <a:pt x="59" y="7"/>
                      <a:pt x="59" y="8"/>
                    </a:cubicBezTo>
                    <a:cubicBezTo>
                      <a:pt x="59" y="9"/>
                      <a:pt x="58" y="8"/>
                      <a:pt x="58" y="8"/>
                    </a:cubicBezTo>
                    <a:cubicBezTo>
                      <a:pt x="57" y="8"/>
                      <a:pt x="56" y="9"/>
                      <a:pt x="55" y="8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7"/>
                      <a:pt x="55" y="7"/>
                      <a:pt x="55" y="7"/>
                    </a:cubicBezTo>
                    <a:cubicBezTo>
                      <a:pt x="55" y="7"/>
                      <a:pt x="55" y="8"/>
                      <a:pt x="54" y="8"/>
                    </a:cubicBezTo>
                    <a:cubicBezTo>
                      <a:pt x="54" y="8"/>
                      <a:pt x="54" y="8"/>
                      <a:pt x="53" y="8"/>
                    </a:cubicBezTo>
                    <a:cubicBezTo>
                      <a:pt x="53" y="8"/>
                      <a:pt x="52" y="8"/>
                      <a:pt x="52" y="9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51" y="9"/>
                      <a:pt x="50" y="9"/>
                      <a:pt x="49" y="9"/>
                    </a:cubicBezTo>
                    <a:cubicBezTo>
                      <a:pt x="49" y="10"/>
                      <a:pt x="48" y="10"/>
                      <a:pt x="48" y="10"/>
                    </a:cubicBezTo>
                    <a:cubicBezTo>
                      <a:pt x="48" y="11"/>
                      <a:pt x="47" y="11"/>
                      <a:pt x="47" y="11"/>
                    </a:cubicBezTo>
                    <a:cubicBezTo>
                      <a:pt x="47" y="12"/>
                      <a:pt x="48" y="12"/>
                      <a:pt x="48" y="12"/>
                    </a:cubicBezTo>
                    <a:cubicBezTo>
                      <a:pt x="48" y="12"/>
                      <a:pt x="47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9" y="13"/>
                      <a:pt x="50" y="14"/>
                      <a:pt x="50" y="14"/>
                    </a:cubicBezTo>
                    <a:cubicBezTo>
                      <a:pt x="51" y="14"/>
                      <a:pt x="51" y="14"/>
                      <a:pt x="52" y="14"/>
                    </a:cubicBezTo>
                    <a:cubicBezTo>
                      <a:pt x="52" y="14"/>
                      <a:pt x="53" y="14"/>
                      <a:pt x="53" y="15"/>
                    </a:cubicBezTo>
                    <a:cubicBezTo>
                      <a:pt x="53" y="15"/>
                      <a:pt x="52" y="15"/>
                      <a:pt x="52" y="16"/>
                    </a:cubicBezTo>
                    <a:cubicBezTo>
                      <a:pt x="53" y="16"/>
                      <a:pt x="52" y="16"/>
                      <a:pt x="52" y="17"/>
                    </a:cubicBezTo>
                    <a:cubicBezTo>
                      <a:pt x="52" y="17"/>
                      <a:pt x="53" y="18"/>
                      <a:pt x="53" y="18"/>
                    </a:cubicBezTo>
                    <a:cubicBezTo>
                      <a:pt x="53" y="18"/>
                      <a:pt x="54" y="17"/>
                      <a:pt x="54" y="17"/>
                    </a:cubicBezTo>
                    <a:cubicBezTo>
                      <a:pt x="54" y="16"/>
                      <a:pt x="54" y="15"/>
                      <a:pt x="55" y="15"/>
                    </a:cubicBezTo>
                    <a:cubicBezTo>
                      <a:pt x="57" y="15"/>
                      <a:pt x="59" y="14"/>
                      <a:pt x="59" y="12"/>
                    </a:cubicBezTo>
                    <a:cubicBezTo>
                      <a:pt x="59" y="12"/>
                      <a:pt x="58" y="11"/>
                      <a:pt x="59" y="11"/>
                    </a:cubicBezTo>
                    <a:cubicBezTo>
                      <a:pt x="59" y="11"/>
                      <a:pt x="59" y="10"/>
                      <a:pt x="59" y="10"/>
                    </a:cubicBezTo>
                    <a:cubicBezTo>
                      <a:pt x="59" y="10"/>
                      <a:pt x="59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1" y="9"/>
                      <a:pt x="61" y="9"/>
                    </a:cubicBezTo>
                    <a:cubicBezTo>
                      <a:pt x="61" y="9"/>
                      <a:pt x="62" y="9"/>
                      <a:pt x="62" y="9"/>
                    </a:cubicBezTo>
                    <a:cubicBezTo>
                      <a:pt x="62" y="9"/>
                      <a:pt x="63" y="9"/>
                      <a:pt x="63" y="9"/>
                    </a:cubicBezTo>
                    <a:cubicBezTo>
                      <a:pt x="63" y="9"/>
                      <a:pt x="64" y="9"/>
                      <a:pt x="64" y="10"/>
                    </a:cubicBezTo>
                    <a:cubicBezTo>
                      <a:pt x="64" y="10"/>
                      <a:pt x="64" y="10"/>
                      <a:pt x="65" y="10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12"/>
                      <a:pt x="65" y="12"/>
                      <a:pt x="65" y="12"/>
                    </a:cubicBezTo>
                    <a:cubicBezTo>
                      <a:pt x="65" y="12"/>
                      <a:pt x="66" y="12"/>
                      <a:pt x="66" y="12"/>
                    </a:cubicBezTo>
                    <a:cubicBezTo>
                      <a:pt x="66" y="11"/>
                      <a:pt x="67" y="11"/>
                      <a:pt x="67" y="11"/>
                    </a:cubicBezTo>
                    <a:cubicBezTo>
                      <a:pt x="67" y="11"/>
                      <a:pt x="68" y="12"/>
                      <a:pt x="68" y="12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8" y="13"/>
                      <a:pt x="68" y="13"/>
                      <a:pt x="68" y="14"/>
                    </a:cubicBezTo>
                    <a:cubicBezTo>
                      <a:pt x="68" y="15"/>
                      <a:pt x="69" y="14"/>
                      <a:pt x="7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6"/>
                      <a:pt x="71" y="16"/>
                      <a:pt x="71" y="16"/>
                    </a:cubicBezTo>
                    <a:cubicBezTo>
                      <a:pt x="71" y="17"/>
                      <a:pt x="70" y="17"/>
                      <a:pt x="70" y="18"/>
                    </a:cubicBezTo>
                    <a:cubicBezTo>
                      <a:pt x="70" y="18"/>
                      <a:pt x="70" y="18"/>
                      <a:pt x="70" y="19"/>
                    </a:cubicBezTo>
                    <a:cubicBezTo>
                      <a:pt x="70" y="19"/>
                      <a:pt x="71" y="19"/>
                      <a:pt x="71" y="19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8" y="21"/>
                      <a:pt x="68" y="21"/>
                    </a:cubicBezTo>
                    <a:cubicBezTo>
                      <a:pt x="68" y="21"/>
                      <a:pt x="67" y="21"/>
                      <a:pt x="67" y="20"/>
                    </a:cubicBezTo>
                    <a:cubicBezTo>
                      <a:pt x="67" y="20"/>
                      <a:pt x="68" y="19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7"/>
                      <a:pt x="68" y="18"/>
                      <a:pt x="68" y="18"/>
                    </a:cubicBezTo>
                    <a:cubicBezTo>
                      <a:pt x="68" y="18"/>
                      <a:pt x="67" y="18"/>
                      <a:pt x="67" y="19"/>
                    </a:cubicBezTo>
                    <a:cubicBezTo>
                      <a:pt x="66" y="19"/>
                      <a:pt x="65" y="18"/>
                      <a:pt x="64" y="19"/>
                    </a:cubicBezTo>
                    <a:cubicBezTo>
                      <a:pt x="64" y="19"/>
                      <a:pt x="65" y="19"/>
                      <a:pt x="65" y="19"/>
                    </a:cubicBezTo>
                    <a:cubicBezTo>
                      <a:pt x="65" y="19"/>
                      <a:pt x="64" y="20"/>
                      <a:pt x="64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4" y="19"/>
                      <a:pt x="63" y="18"/>
                      <a:pt x="62" y="19"/>
                    </a:cubicBezTo>
                    <a:cubicBezTo>
                      <a:pt x="62" y="19"/>
                      <a:pt x="61" y="19"/>
                      <a:pt x="61" y="19"/>
                    </a:cubicBezTo>
                    <a:cubicBezTo>
                      <a:pt x="62" y="20"/>
                      <a:pt x="63" y="19"/>
                      <a:pt x="63" y="20"/>
                    </a:cubicBezTo>
                    <a:cubicBezTo>
                      <a:pt x="63" y="20"/>
                      <a:pt x="62" y="21"/>
                      <a:pt x="62" y="21"/>
                    </a:cubicBezTo>
                    <a:cubicBezTo>
                      <a:pt x="62" y="22"/>
                      <a:pt x="62" y="22"/>
                      <a:pt x="63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22"/>
                      <a:pt x="65" y="21"/>
                      <a:pt x="65" y="21"/>
                    </a:cubicBezTo>
                    <a:cubicBezTo>
                      <a:pt x="66" y="22"/>
                      <a:pt x="65" y="22"/>
                      <a:pt x="64" y="23"/>
                    </a:cubicBezTo>
                    <a:cubicBezTo>
                      <a:pt x="63" y="23"/>
                      <a:pt x="62" y="23"/>
                      <a:pt x="62" y="23"/>
                    </a:cubicBezTo>
                    <a:cubicBezTo>
                      <a:pt x="61" y="23"/>
                      <a:pt x="60" y="25"/>
                      <a:pt x="60" y="24"/>
                    </a:cubicBezTo>
                    <a:cubicBezTo>
                      <a:pt x="60" y="23"/>
                      <a:pt x="61" y="23"/>
                      <a:pt x="61" y="23"/>
                    </a:cubicBezTo>
                    <a:cubicBezTo>
                      <a:pt x="60" y="23"/>
                      <a:pt x="59" y="23"/>
                      <a:pt x="59" y="23"/>
                    </a:cubicBezTo>
                    <a:cubicBezTo>
                      <a:pt x="58" y="24"/>
                      <a:pt x="56" y="24"/>
                      <a:pt x="56" y="25"/>
                    </a:cubicBezTo>
                    <a:cubicBezTo>
                      <a:pt x="56" y="25"/>
                      <a:pt x="56" y="26"/>
                      <a:pt x="56" y="26"/>
                    </a:cubicBezTo>
                    <a:cubicBezTo>
                      <a:pt x="56" y="26"/>
                      <a:pt x="55" y="26"/>
                      <a:pt x="55" y="26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53" y="27"/>
                      <a:pt x="53" y="27"/>
                      <a:pt x="52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1" y="28"/>
                      <a:pt x="51" y="29"/>
                      <a:pt x="51" y="29"/>
                    </a:cubicBezTo>
                    <a:cubicBezTo>
                      <a:pt x="51" y="29"/>
                      <a:pt x="50" y="29"/>
                      <a:pt x="50" y="29"/>
                    </a:cubicBezTo>
                    <a:cubicBezTo>
                      <a:pt x="50" y="29"/>
                      <a:pt x="50" y="30"/>
                      <a:pt x="50" y="31"/>
                    </a:cubicBezTo>
                    <a:cubicBezTo>
                      <a:pt x="50" y="31"/>
                      <a:pt x="49" y="31"/>
                      <a:pt x="48" y="32"/>
                    </a:cubicBezTo>
                    <a:cubicBezTo>
                      <a:pt x="48" y="32"/>
                      <a:pt x="48" y="32"/>
                      <a:pt x="47" y="32"/>
                    </a:cubicBezTo>
                    <a:cubicBezTo>
                      <a:pt x="47" y="33"/>
                      <a:pt x="46" y="33"/>
                      <a:pt x="46" y="33"/>
                    </a:cubicBezTo>
                    <a:cubicBezTo>
                      <a:pt x="46" y="33"/>
                      <a:pt x="46" y="33"/>
                      <a:pt x="45" y="34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2"/>
                      <a:pt x="46" y="52"/>
                      <a:pt x="47" y="52"/>
                    </a:cubicBezTo>
                    <a:cubicBezTo>
                      <a:pt x="47" y="51"/>
                      <a:pt x="48" y="52"/>
                      <a:pt x="48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0"/>
                      <a:pt x="50" y="51"/>
                    </a:cubicBezTo>
                    <a:cubicBezTo>
                      <a:pt x="50" y="51"/>
                      <a:pt x="49" y="51"/>
                      <a:pt x="50" y="52"/>
                    </a:cubicBezTo>
                    <a:cubicBezTo>
                      <a:pt x="50" y="52"/>
                      <a:pt x="51" y="51"/>
                      <a:pt x="51" y="51"/>
                    </a:cubicBezTo>
                    <a:cubicBezTo>
                      <a:pt x="51" y="51"/>
                      <a:pt x="52" y="51"/>
                      <a:pt x="52" y="51"/>
                    </a:cubicBezTo>
                    <a:cubicBezTo>
                      <a:pt x="52" y="52"/>
                      <a:pt x="52" y="52"/>
                      <a:pt x="53" y="52"/>
                    </a:cubicBezTo>
                    <a:cubicBezTo>
                      <a:pt x="53" y="52"/>
                      <a:pt x="53" y="52"/>
                      <a:pt x="54" y="52"/>
                    </a:cubicBezTo>
                    <a:cubicBezTo>
                      <a:pt x="54" y="52"/>
                      <a:pt x="55" y="52"/>
                      <a:pt x="55" y="52"/>
                    </a:cubicBezTo>
                    <a:cubicBezTo>
                      <a:pt x="55" y="52"/>
                      <a:pt x="56" y="52"/>
                      <a:pt x="56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8" y="53"/>
                      <a:pt x="58" y="52"/>
                      <a:pt x="58" y="52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9" y="53"/>
                      <a:pt x="59" y="53"/>
                      <a:pt x="59" y="54"/>
                    </a:cubicBezTo>
                    <a:cubicBezTo>
                      <a:pt x="59" y="54"/>
                      <a:pt x="59" y="54"/>
                      <a:pt x="60" y="54"/>
                    </a:cubicBezTo>
                    <a:cubicBezTo>
                      <a:pt x="60" y="54"/>
                      <a:pt x="60" y="55"/>
                      <a:pt x="60" y="55"/>
                    </a:cubicBezTo>
                    <a:cubicBezTo>
                      <a:pt x="61" y="55"/>
                      <a:pt x="62" y="56"/>
                      <a:pt x="62" y="56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4" y="56"/>
                      <a:pt x="65" y="56"/>
                      <a:pt x="66" y="57"/>
                    </a:cubicBezTo>
                    <a:cubicBezTo>
                      <a:pt x="66" y="57"/>
                      <a:pt x="66" y="57"/>
                      <a:pt x="66" y="58"/>
                    </a:cubicBezTo>
                    <a:cubicBezTo>
                      <a:pt x="67" y="58"/>
                      <a:pt x="66" y="58"/>
                      <a:pt x="67" y="59"/>
                    </a:cubicBezTo>
                    <a:cubicBezTo>
                      <a:pt x="67" y="59"/>
                      <a:pt x="68" y="59"/>
                      <a:pt x="67" y="60"/>
                    </a:cubicBezTo>
                    <a:cubicBezTo>
                      <a:pt x="67" y="61"/>
                      <a:pt x="68" y="61"/>
                      <a:pt x="68" y="61"/>
                    </a:cubicBezTo>
                    <a:cubicBezTo>
                      <a:pt x="68" y="61"/>
                      <a:pt x="69" y="62"/>
                      <a:pt x="69" y="62"/>
                    </a:cubicBezTo>
                    <a:cubicBezTo>
                      <a:pt x="69" y="62"/>
                      <a:pt x="69" y="62"/>
                      <a:pt x="69" y="62"/>
                    </a:cubicBezTo>
                    <a:cubicBezTo>
                      <a:pt x="70" y="62"/>
                      <a:pt x="70" y="62"/>
                      <a:pt x="71" y="62"/>
                    </a:cubicBezTo>
                    <a:cubicBezTo>
                      <a:pt x="71" y="62"/>
                      <a:pt x="71" y="62"/>
                      <a:pt x="72" y="62"/>
                    </a:cubicBezTo>
                    <a:cubicBezTo>
                      <a:pt x="72" y="62"/>
                      <a:pt x="72" y="63"/>
                      <a:pt x="72" y="63"/>
                    </a:cubicBezTo>
                    <a:cubicBezTo>
                      <a:pt x="72" y="63"/>
                      <a:pt x="73" y="63"/>
                      <a:pt x="73" y="63"/>
                    </a:cubicBezTo>
                    <a:cubicBezTo>
                      <a:pt x="74" y="63"/>
                      <a:pt x="74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6" y="63"/>
                      <a:pt x="76" y="64"/>
                      <a:pt x="77" y="64"/>
                    </a:cubicBezTo>
                    <a:cubicBezTo>
                      <a:pt x="71" y="73"/>
                      <a:pt x="62" y="80"/>
                      <a:pt x="52" y="82"/>
                    </a:cubicBezTo>
                    <a:cubicBezTo>
                      <a:pt x="52" y="82"/>
                      <a:pt x="52" y="81"/>
                      <a:pt x="52" y="81"/>
                    </a:cubicBezTo>
                    <a:cubicBezTo>
                      <a:pt x="52" y="80"/>
                      <a:pt x="52" y="79"/>
                      <a:pt x="52" y="79"/>
                    </a:cubicBezTo>
                    <a:cubicBezTo>
                      <a:pt x="52" y="78"/>
                      <a:pt x="52" y="77"/>
                      <a:pt x="51" y="77"/>
                    </a:cubicBezTo>
                    <a:cubicBezTo>
                      <a:pt x="51" y="76"/>
                      <a:pt x="50" y="76"/>
                      <a:pt x="50" y="75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48" y="75"/>
                      <a:pt x="46" y="74"/>
                      <a:pt x="46" y="73"/>
                    </a:cubicBezTo>
                    <a:cubicBezTo>
                      <a:pt x="46" y="73"/>
                      <a:pt x="46" y="73"/>
                      <a:pt x="46" y="72"/>
                    </a:cubicBezTo>
                    <a:cubicBezTo>
                      <a:pt x="46" y="72"/>
                      <a:pt x="46" y="72"/>
                      <a:pt x="45" y="72"/>
                    </a:cubicBezTo>
                    <a:lnTo>
                      <a:pt x="45" y="85"/>
                    </a:lnTo>
                    <a:close/>
                    <a:moveTo>
                      <a:pt x="1" y="34"/>
                    </a:moveTo>
                    <a:cubicBezTo>
                      <a:pt x="1" y="35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3"/>
                    </a:cubicBezTo>
                    <a:cubicBezTo>
                      <a:pt x="0" y="44"/>
                      <a:pt x="0" y="46"/>
                      <a:pt x="0" y="47"/>
                    </a:cubicBezTo>
                    <a:cubicBezTo>
                      <a:pt x="0" y="48"/>
                      <a:pt x="0" y="49"/>
                      <a:pt x="0" y="49"/>
                    </a:cubicBezTo>
                    <a:cubicBezTo>
                      <a:pt x="0" y="50"/>
                      <a:pt x="1" y="51"/>
                      <a:pt x="1" y="52"/>
                    </a:cubicBezTo>
                    <a:cubicBezTo>
                      <a:pt x="1" y="52"/>
                      <a:pt x="1" y="53"/>
                      <a:pt x="1" y="54"/>
                    </a:cubicBezTo>
                    <a:cubicBezTo>
                      <a:pt x="2" y="55"/>
                      <a:pt x="2" y="56"/>
                      <a:pt x="2" y="58"/>
                    </a:cubicBezTo>
                    <a:cubicBezTo>
                      <a:pt x="3" y="58"/>
                      <a:pt x="3" y="59"/>
                      <a:pt x="3" y="60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2"/>
                      <a:pt x="4" y="62"/>
                      <a:pt x="5" y="62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7" y="66"/>
                      <a:pt x="8" y="68"/>
                      <a:pt x="9" y="69"/>
                    </a:cubicBezTo>
                    <a:cubicBezTo>
                      <a:pt x="10" y="70"/>
                      <a:pt x="10" y="71"/>
                      <a:pt x="11" y="72"/>
                    </a:cubicBezTo>
                    <a:cubicBezTo>
                      <a:pt x="11" y="72"/>
                      <a:pt x="12" y="73"/>
                      <a:pt x="12" y="73"/>
                    </a:cubicBezTo>
                    <a:cubicBezTo>
                      <a:pt x="13" y="74"/>
                      <a:pt x="13" y="74"/>
                      <a:pt x="14" y="74"/>
                    </a:cubicBezTo>
                    <a:cubicBezTo>
                      <a:pt x="16" y="77"/>
                      <a:pt x="19" y="78"/>
                      <a:pt x="21" y="80"/>
                    </a:cubicBezTo>
                    <a:cubicBezTo>
                      <a:pt x="22" y="80"/>
                      <a:pt x="22" y="81"/>
                      <a:pt x="23" y="81"/>
                    </a:cubicBezTo>
                    <a:cubicBezTo>
                      <a:pt x="24" y="82"/>
                      <a:pt x="26" y="82"/>
                      <a:pt x="27" y="83"/>
                    </a:cubicBezTo>
                    <a:cubicBezTo>
                      <a:pt x="27" y="83"/>
                      <a:pt x="28" y="83"/>
                      <a:pt x="29" y="83"/>
                    </a:cubicBezTo>
                    <a:cubicBezTo>
                      <a:pt x="33" y="85"/>
                      <a:pt x="38" y="86"/>
                      <a:pt x="42" y="86"/>
                    </a:cubicBezTo>
                    <a:cubicBezTo>
                      <a:pt x="43" y="86"/>
                      <a:pt x="44" y="86"/>
                      <a:pt x="45" y="85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1"/>
                      <a:pt x="45" y="71"/>
                      <a:pt x="45" y="71"/>
                    </a:cubicBezTo>
                    <a:cubicBezTo>
                      <a:pt x="44" y="70"/>
                      <a:pt x="44" y="69"/>
                      <a:pt x="43" y="68"/>
                    </a:cubicBezTo>
                    <a:cubicBezTo>
                      <a:pt x="43" y="68"/>
                      <a:pt x="43" y="67"/>
                      <a:pt x="42" y="67"/>
                    </a:cubicBezTo>
                    <a:cubicBezTo>
                      <a:pt x="42" y="67"/>
                      <a:pt x="42" y="66"/>
                      <a:pt x="42" y="66"/>
                    </a:cubicBezTo>
                    <a:cubicBezTo>
                      <a:pt x="41" y="66"/>
                      <a:pt x="41" y="65"/>
                      <a:pt x="41" y="65"/>
                    </a:cubicBezTo>
                    <a:cubicBezTo>
                      <a:pt x="41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1" y="62"/>
                      <a:pt x="42" y="62"/>
                      <a:pt x="42" y="61"/>
                    </a:cubicBezTo>
                    <a:cubicBezTo>
                      <a:pt x="42" y="61"/>
                      <a:pt x="42" y="61"/>
                      <a:pt x="42" y="60"/>
                    </a:cubicBezTo>
                    <a:cubicBezTo>
                      <a:pt x="42" y="60"/>
                      <a:pt x="43" y="60"/>
                      <a:pt x="43" y="60"/>
                    </a:cubicBezTo>
                    <a:cubicBezTo>
                      <a:pt x="43" y="60"/>
                      <a:pt x="43" y="59"/>
                      <a:pt x="43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5" y="58"/>
                      <a:pt x="45" y="56"/>
                      <a:pt x="44" y="55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44" y="54"/>
                      <a:pt x="44" y="53"/>
                      <a:pt x="43" y="53"/>
                    </a:cubicBezTo>
                    <a:cubicBezTo>
                      <a:pt x="43" y="53"/>
                      <a:pt x="43" y="54"/>
                      <a:pt x="42" y="54"/>
                    </a:cubicBezTo>
                    <a:cubicBezTo>
                      <a:pt x="42" y="54"/>
                      <a:pt x="42" y="55"/>
                      <a:pt x="42" y="55"/>
                    </a:cubicBezTo>
                    <a:cubicBezTo>
                      <a:pt x="41" y="55"/>
                      <a:pt x="41" y="54"/>
                      <a:pt x="41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39" y="54"/>
                      <a:pt x="39" y="53"/>
                      <a:pt x="39" y="53"/>
                    </a:cubicBezTo>
                    <a:cubicBezTo>
                      <a:pt x="38" y="53"/>
                      <a:pt x="38" y="53"/>
                      <a:pt x="38" y="52"/>
                    </a:cubicBezTo>
                    <a:cubicBezTo>
                      <a:pt x="38" y="52"/>
                      <a:pt x="38" y="52"/>
                      <a:pt x="38" y="51"/>
                    </a:cubicBezTo>
                    <a:cubicBezTo>
                      <a:pt x="37" y="51"/>
                      <a:pt x="37" y="50"/>
                      <a:pt x="36" y="50"/>
                    </a:cubicBezTo>
                    <a:cubicBezTo>
                      <a:pt x="36" y="50"/>
                      <a:pt x="35" y="50"/>
                      <a:pt x="35" y="50"/>
                    </a:cubicBezTo>
                    <a:cubicBezTo>
                      <a:pt x="35" y="49"/>
                      <a:pt x="34" y="49"/>
                      <a:pt x="34" y="49"/>
                    </a:cubicBezTo>
                    <a:cubicBezTo>
                      <a:pt x="34" y="49"/>
                      <a:pt x="34" y="49"/>
                      <a:pt x="33" y="49"/>
                    </a:cubicBezTo>
                    <a:cubicBezTo>
                      <a:pt x="32" y="49"/>
                      <a:pt x="32" y="47"/>
                      <a:pt x="31" y="47"/>
                    </a:cubicBezTo>
                    <a:cubicBezTo>
                      <a:pt x="30" y="47"/>
                      <a:pt x="30" y="48"/>
                      <a:pt x="29" y="48"/>
                    </a:cubicBezTo>
                    <a:cubicBezTo>
                      <a:pt x="29" y="48"/>
                      <a:pt x="28" y="47"/>
                      <a:pt x="28" y="47"/>
                    </a:cubicBezTo>
                    <a:cubicBezTo>
                      <a:pt x="27" y="47"/>
                      <a:pt x="27" y="47"/>
                      <a:pt x="26" y="46"/>
                    </a:cubicBezTo>
                    <a:cubicBezTo>
                      <a:pt x="26" y="46"/>
                      <a:pt x="25" y="46"/>
                      <a:pt x="25" y="46"/>
                    </a:cubicBezTo>
                    <a:cubicBezTo>
                      <a:pt x="25" y="46"/>
                      <a:pt x="25" y="46"/>
                      <a:pt x="24" y="46"/>
                    </a:cubicBezTo>
                    <a:cubicBezTo>
                      <a:pt x="24" y="45"/>
                      <a:pt x="24" y="45"/>
                      <a:pt x="23" y="45"/>
                    </a:cubicBezTo>
                    <a:cubicBezTo>
                      <a:pt x="23" y="45"/>
                      <a:pt x="23" y="44"/>
                      <a:pt x="23" y="44"/>
                    </a:cubicBezTo>
                    <a:cubicBezTo>
                      <a:pt x="23" y="44"/>
                      <a:pt x="23" y="43"/>
                      <a:pt x="23" y="43"/>
                    </a:cubicBezTo>
                    <a:cubicBezTo>
                      <a:pt x="23" y="42"/>
                      <a:pt x="22" y="41"/>
                      <a:pt x="22" y="40"/>
                    </a:cubicBezTo>
                    <a:cubicBezTo>
                      <a:pt x="21" y="40"/>
                      <a:pt x="21" y="40"/>
                      <a:pt x="21" y="39"/>
                    </a:cubicBezTo>
                    <a:cubicBezTo>
                      <a:pt x="21" y="39"/>
                      <a:pt x="21" y="39"/>
                      <a:pt x="21" y="38"/>
                    </a:cubicBezTo>
                    <a:cubicBezTo>
                      <a:pt x="20" y="38"/>
                      <a:pt x="20" y="38"/>
                      <a:pt x="20" y="37"/>
                    </a:cubicBezTo>
                    <a:cubicBezTo>
                      <a:pt x="19" y="37"/>
                      <a:pt x="19" y="37"/>
                      <a:pt x="19" y="36"/>
                    </a:cubicBezTo>
                    <a:cubicBezTo>
                      <a:pt x="19" y="36"/>
                      <a:pt x="19" y="35"/>
                      <a:pt x="19" y="35"/>
                    </a:cubicBezTo>
                    <a:cubicBezTo>
                      <a:pt x="19" y="34"/>
                      <a:pt x="17" y="34"/>
                      <a:pt x="18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9"/>
                      <a:pt x="19" y="40"/>
                      <a:pt x="19" y="40"/>
                    </a:cubicBezTo>
                    <a:cubicBezTo>
                      <a:pt x="20" y="40"/>
                      <a:pt x="20" y="41"/>
                      <a:pt x="20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8" y="40"/>
                      <a:pt x="18" y="40"/>
                    </a:cubicBezTo>
                    <a:cubicBezTo>
                      <a:pt x="18" y="40"/>
                      <a:pt x="18" y="39"/>
                      <a:pt x="18" y="39"/>
                    </a:cubicBezTo>
                    <a:cubicBezTo>
                      <a:pt x="18" y="38"/>
                      <a:pt x="17" y="38"/>
                      <a:pt x="17" y="38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6" y="35"/>
                      <a:pt x="16" y="35"/>
                      <a:pt x="16" y="34"/>
                    </a:cubicBezTo>
                    <a:cubicBezTo>
                      <a:pt x="16" y="34"/>
                      <a:pt x="16" y="33"/>
                      <a:pt x="16" y="33"/>
                    </a:cubicBezTo>
                    <a:cubicBezTo>
                      <a:pt x="16" y="33"/>
                      <a:pt x="16" y="32"/>
                      <a:pt x="15" y="32"/>
                    </a:cubicBezTo>
                    <a:cubicBezTo>
                      <a:pt x="15" y="32"/>
                      <a:pt x="15" y="32"/>
                      <a:pt x="14" y="32"/>
                    </a:cubicBezTo>
                    <a:cubicBezTo>
                      <a:pt x="14" y="31"/>
                      <a:pt x="14" y="31"/>
                      <a:pt x="14" y="30"/>
                    </a:cubicBezTo>
                    <a:cubicBezTo>
                      <a:pt x="14" y="30"/>
                      <a:pt x="14" y="29"/>
                      <a:pt x="14" y="29"/>
                    </a:cubicBezTo>
                    <a:cubicBezTo>
                      <a:pt x="14" y="28"/>
                      <a:pt x="14" y="27"/>
                      <a:pt x="14" y="27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4"/>
                      <a:pt x="16" y="24"/>
                      <a:pt x="17" y="23"/>
                    </a:cubicBezTo>
                    <a:cubicBezTo>
                      <a:pt x="17" y="22"/>
                      <a:pt x="18" y="22"/>
                      <a:pt x="18" y="21"/>
                    </a:cubicBezTo>
                    <a:cubicBezTo>
                      <a:pt x="18" y="21"/>
                      <a:pt x="19" y="20"/>
                      <a:pt x="19" y="20"/>
                    </a:cubicBezTo>
                    <a:cubicBezTo>
                      <a:pt x="19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7"/>
                      <a:pt x="19" y="17"/>
                    </a:cubicBezTo>
                    <a:cubicBezTo>
                      <a:pt x="19" y="17"/>
                      <a:pt x="18" y="16"/>
                      <a:pt x="18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8" y="15"/>
                      <a:pt x="18" y="15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7" y="11"/>
                    </a:cubicBezTo>
                    <a:cubicBezTo>
                      <a:pt x="22" y="7"/>
                      <a:pt x="29" y="4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3"/>
                      <a:pt x="35" y="4"/>
                      <a:pt x="36" y="4"/>
                    </a:cubicBezTo>
                    <a:cubicBezTo>
                      <a:pt x="36" y="3"/>
                      <a:pt x="36" y="4"/>
                      <a:pt x="37" y="4"/>
                    </a:cubicBezTo>
                    <a:cubicBezTo>
                      <a:pt x="37" y="4"/>
                      <a:pt x="38" y="3"/>
                      <a:pt x="38" y="3"/>
                    </a:cubicBezTo>
                    <a:cubicBezTo>
                      <a:pt x="39" y="4"/>
                      <a:pt x="40" y="4"/>
                      <a:pt x="41" y="4"/>
                    </a:cubicBezTo>
                    <a:cubicBezTo>
                      <a:pt x="41" y="4"/>
                      <a:pt x="41" y="4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4" y="3"/>
                      <a:pt x="45" y="3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42" y="0"/>
                      <a:pt x="42" y="0"/>
                      <a:pt x="41" y="0"/>
                    </a:cubicBezTo>
                    <a:cubicBezTo>
                      <a:pt x="37" y="0"/>
                      <a:pt x="33" y="1"/>
                      <a:pt x="29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7" y="3"/>
                      <a:pt x="26" y="3"/>
                      <a:pt x="26" y="3"/>
                    </a:cubicBezTo>
                    <a:cubicBezTo>
                      <a:pt x="26" y="4"/>
                      <a:pt x="25" y="4"/>
                      <a:pt x="25" y="4"/>
                    </a:cubicBezTo>
                    <a:cubicBezTo>
                      <a:pt x="24" y="4"/>
                      <a:pt x="24" y="5"/>
                      <a:pt x="23" y="5"/>
                    </a:cubicBezTo>
                    <a:cubicBezTo>
                      <a:pt x="22" y="5"/>
                      <a:pt x="22" y="6"/>
                      <a:pt x="21" y="6"/>
                    </a:cubicBezTo>
                    <a:cubicBezTo>
                      <a:pt x="19" y="7"/>
                      <a:pt x="17" y="9"/>
                      <a:pt x="15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3"/>
                      <a:pt x="11" y="14"/>
                      <a:pt x="11" y="14"/>
                    </a:cubicBezTo>
                    <a:cubicBezTo>
                      <a:pt x="10" y="15"/>
                      <a:pt x="10" y="16"/>
                      <a:pt x="9" y="17"/>
                    </a:cubicBezTo>
                    <a:cubicBezTo>
                      <a:pt x="8" y="18"/>
                      <a:pt x="7" y="20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3" y="26"/>
                      <a:pt x="3" y="27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30"/>
                      <a:pt x="2" y="31"/>
                      <a:pt x="1" y="32"/>
                    </a:cubicBezTo>
                    <a:cubicBezTo>
                      <a:pt x="1" y="33"/>
                      <a:pt x="1" y="34"/>
                      <a:pt x="1" y="34"/>
                    </a:cubicBezTo>
                    <a:close/>
                    <a:moveTo>
                      <a:pt x="45" y="34"/>
                    </a:move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45" y="54"/>
                      <a:pt x="44" y="53"/>
                      <a:pt x="44" y="53"/>
                    </a:cubicBezTo>
                    <a:cubicBezTo>
                      <a:pt x="43" y="53"/>
                      <a:pt x="42" y="53"/>
                      <a:pt x="41" y="53"/>
                    </a:cubicBezTo>
                    <a:cubicBezTo>
                      <a:pt x="41" y="53"/>
                      <a:pt x="40" y="52"/>
                      <a:pt x="40" y="51"/>
                    </a:cubicBezTo>
                    <a:cubicBezTo>
                      <a:pt x="40" y="51"/>
                      <a:pt x="40" y="50"/>
                      <a:pt x="40" y="50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0" y="48"/>
                      <a:pt x="40" y="48"/>
                      <a:pt x="39" y="47"/>
                    </a:cubicBezTo>
                    <a:cubicBezTo>
                      <a:pt x="38" y="47"/>
                      <a:pt x="37" y="48"/>
                      <a:pt x="36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7" y="46"/>
                      <a:pt x="36" y="46"/>
                      <a:pt x="37" y="46"/>
                    </a:cubicBezTo>
                    <a:cubicBezTo>
                      <a:pt x="37" y="46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4"/>
                    </a:cubicBezTo>
                    <a:cubicBezTo>
                      <a:pt x="37" y="44"/>
                      <a:pt x="38" y="44"/>
                      <a:pt x="38" y="44"/>
                    </a:cubicBezTo>
                    <a:cubicBezTo>
                      <a:pt x="38" y="43"/>
                      <a:pt x="38" y="43"/>
                      <a:pt x="37" y="43"/>
                    </a:cubicBezTo>
                    <a:cubicBezTo>
                      <a:pt x="37" y="43"/>
                      <a:pt x="36" y="43"/>
                      <a:pt x="36" y="43"/>
                    </a:cubicBezTo>
                    <a:cubicBezTo>
                      <a:pt x="35" y="43"/>
                      <a:pt x="35" y="45"/>
                      <a:pt x="34" y="45"/>
                    </a:cubicBezTo>
                    <a:cubicBezTo>
                      <a:pt x="34" y="45"/>
                      <a:pt x="33" y="45"/>
                      <a:pt x="33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1" y="45"/>
                      <a:pt x="31" y="45"/>
                      <a:pt x="30" y="45"/>
                    </a:cubicBezTo>
                    <a:cubicBezTo>
                      <a:pt x="30" y="45"/>
                      <a:pt x="30" y="43"/>
                      <a:pt x="30" y="43"/>
                    </a:cubicBezTo>
                    <a:cubicBezTo>
                      <a:pt x="29" y="42"/>
                      <a:pt x="30" y="41"/>
                      <a:pt x="30" y="40"/>
                    </a:cubicBezTo>
                    <a:cubicBezTo>
                      <a:pt x="30" y="40"/>
                      <a:pt x="30" y="39"/>
                      <a:pt x="30" y="39"/>
                    </a:cubicBezTo>
                    <a:cubicBezTo>
                      <a:pt x="31" y="39"/>
                      <a:pt x="30" y="38"/>
                      <a:pt x="31" y="38"/>
                    </a:cubicBezTo>
                    <a:cubicBezTo>
                      <a:pt x="31" y="37"/>
                      <a:pt x="32" y="37"/>
                      <a:pt x="32" y="37"/>
                    </a:cubicBezTo>
                    <a:cubicBezTo>
                      <a:pt x="33" y="36"/>
                      <a:pt x="33" y="36"/>
                      <a:pt x="34" y="36"/>
                    </a:cubicBezTo>
                    <a:cubicBezTo>
                      <a:pt x="35" y="36"/>
                      <a:pt x="35" y="36"/>
                      <a:pt x="36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7" y="36"/>
                      <a:pt x="37" y="36"/>
                      <a:pt x="38" y="35"/>
                    </a:cubicBezTo>
                    <a:cubicBezTo>
                      <a:pt x="39" y="35"/>
                      <a:pt x="39" y="35"/>
                      <a:pt x="40" y="35"/>
                    </a:cubicBezTo>
                    <a:cubicBezTo>
                      <a:pt x="40" y="35"/>
                      <a:pt x="41" y="36"/>
                      <a:pt x="41" y="36"/>
                    </a:cubicBezTo>
                    <a:cubicBezTo>
                      <a:pt x="41" y="36"/>
                      <a:pt x="42" y="35"/>
                      <a:pt x="42" y="36"/>
                    </a:cubicBezTo>
                    <a:cubicBezTo>
                      <a:pt x="42" y="36"/>
                      <a:pt x="43" y="36"/>
                      <a:pt x="43" y="36"/>
                    </a:cubicBezTo>
                    <a:cubicBezTo>
                      <a:pt x="43" y="37"/>
                      <a:pt x="42" y="37"/>
                      <a:pt x="43" y="38"/>
                    </a:cubicBezTo>
                    <a:cubicBezTo>
                      <a:pt x="43" y="38"/>
                      <a:pt x="44" y="38"/>
                      <a:pt x="44" y="38"/>
                    </a:cubicBezTo>
                    <a:cubicBezTo>
                      <a:pt x="45" y="38"/>
                      <a:pt x="44" y="38"/>
                      <a:pt x="44" y="37"/>
                    </a:cubicBezTo>
                    <a:cubicBezTo>
                      <a:pt x="44" y="37"/>
                      <a:pt x="44" y="37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5"/>
                      <a:pt x="45" y="34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582"/>
              <p:cNvSpPr>
                <a:spLocks/>
              </p:cNvSpPr>
              <p:nvPr/>
            </p:nvSpPr>
            <p:spPr bwMode="auto">
              <a:xfrm>
                <a:off x="2569358" y="2646188"/>
                <a:ext cx="137246" cy="388456"/>
              </a:xfrm>
              <a:custGeom>
                <a:avLst/>
                <a:gdLst>
                  <a:gd name="T0" fmla="*/ 4 w 31"/>
                  <a:gd name="T1" fmla="*/ 11 h 88"/>
                  <a:gd name="T2" fmla="*/ 1 w 31"/>
                  <a:gd name="T3" fmla="*/ 22 h 88"/>
                  <a:gd name="T4" fmla="*/ 3 w 31"/>
                  <a:gd name="T5" fmla="*/ 31 h 88"/>
                  <a:gd name="T6" fmla="*/ 11 w 31"/>
                  <a:gd name="T7" fmla="*/ 40 h 88"/>
                  <a:gd name="T8" fmla="*/ 11 w 31"/>
                  <a:gd name="T9" fmla="*/ 88 h 88"/>
                  <a:gd name="T10" fmla="*/ 20 w 31"/>
                  <a:gd name="T11" fmla="*/ 88 h 88"/>
                  <a:gd name="T12" fmla="*/ 20 w 31"/>
                  <a:gd name="T13" fmla="*/ 40 h 88"/>
                  <a:gd name="T14" fmla="*/ 28 w 31"/>
                  <a:gd name="T15" fmla="*/ 31 h 88"/>
                  <a:gd name="T16" fmla="*/ 30 w 31"/>
                  <a:gd name="T17" fmla="*/ 22 h 88"/>
                  <a:gd name="T18" fmla="*/ 27 w 31"/>
                  <a:gd name="T19" fmla="*/ 11 h 88"/>
                  <a:gd name="T20" fmla="*/ 20 w 31"/>
                  <a:gd name="T21" fmla="*/ 0 h 88"/>
                  <a:gd name="T22" fmla="*/ 23 w 31"/>
                  <a:gd name="T23" fmla="*/ 21 h 88"/>
                  <a:gd name="T24" fmla="*/ 20 w 31"/>
                  <a:gd name="T25" fmla="*/ 21 h 88"/>
                  <a:gd name="T26" fmla="*/ 18 w 31"/>
                  <a:gd name="T27" fmla="*/ 0 h 88"/>
                  <a:gd name="T28" fmla="*/ 15 w 31"/>
                  <a:gd name="T29" fmla="*/ 0 h 88"/>
                  <a:gd name="T30" fmla="*/ 13 w 31"/>
                  <a:gd name="T31" fmla="*/ 0 h 88"/>
                  <a:gd name="T32" fmla="*/ 11 w 31"/>
                  <a:gd name="T33" fmla="*/ 21 h 88"/>
                  <a:gd name="T34" fmla="*/ 8 w 31"/>
                  <a:gd name="T35" fmla="*/ 21 h 88"/>
                  <a:gd name="T36" fmla="*/ 10 w 31"/>
                  <a:gd name="T37" fmla="*/ 0 h 88"/>
                  <a:gd name="T38" fmla="*/ 4 w 31"/>
                  <a:gd name="T39" fmla="*/ 1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" h="88">
                    <a:moveTo>
                      <a:pt x="4" y="11"/>
                    </a:moveTo>
                    <a:cubicBezTo>
                      <a:pt x="2" y="14"/>
                      <a:pt x="1" y="18"/>
                      <a:pt x="1" y="22"/>
                    </a:cubicBezTo>
                    <a:cubicBezTo>
                      <a:pt x="0" y="25"/>
                      <a:pt x="1" y="28"/>
                      <a:pt x="3" y="31"/>
                    </a:cubicBezTo>
                    <a:cubicBezTo>
                      <a:pt x="4" y="34"/>
                      <a:pt x="8" y="38"/>
                      <a:pt x="11" y="40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20" y="88"/>
                      <a:pt x="20" y="88"/>
                      <a:pt x="20" y="88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38"/>
                      <a:pt x="26" y="34"/>
                      <a:pt x="28" y="31"/>
                    </a:cubicBezTo>
                    <a:cubicBezTo>
                      <a:pt x="30" y="28"/>
                      <a:pt x="31" y="25"/>
                      <a:pt x="30" y="22"/>
                    </a:cubicBezTo>
                    <a:cubicBezTo>
                      <a:pt x="30" y="18"/>
                      <a:pt x="28" y="14"/>
                      <a:pt x="27" y="11"/>
                    </a:cubicBezTo>
                    <a:cubicBezTo>
                      <a:pt x="26" y="8"/>
                      <a:pt x="24" y="1"/>
                      <a:pt x="20" y="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5" y="8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583"/>
              <p:cNvSpPr>
                <a:spLocks/>
              </p:cNvSpPr>
              <p:nvPr/>
            </p:nvSpPr>
            <p:spPr bwMode="auto">
              <a:xfrm>
                <a:off x="2745817" y="2636385"/>
                <a:ext cx="140922" cy="398259"/>
              </a:xfrm>
              <a:custGeom>
                <a:avLst/>
                <a:gdLst>
                  <a:gd name="T0" fmla="*/ 20 w 32"/>
                  <a:gd name="T1" fmla="*/ 90 h 90"/>
                  <a:gd name="T2" fmla="*/ 20 w 32"/>
                  <a:gd name="T3" fmla="*/ 43 h 90"/>
                  <a:gd name="T4" fmla="*/ 32 w 32"/>
                  <a:gd name="T5" fmla="*/ 24 h 90"/>
                  <a:gd name="T6" fmla="*/ 16 w 32"/>
                  <a:gd name="T7" fmla="*/ 0 h 90"/>
                  <a:gd name="T8" fmla="*/ 0 w 32"/>
                  <a:gd name="T9" fmla="*/ 24 h 90"/>
                  <a:gd name="T10" fmla="*/ 12 w 32"/>
                  <a:gd name="T11" fmla="*/ 43 h 90"/>
                  <a:gd name="T12" fmla="*/ 12 w 32"/>
                  <a:gd name="T13" fmla="*/ 90 h 90"/>
                  <a:gd name="T14" fmla="*/ 20 w 32"/>
                  <a:gd name="T1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90">
                    <a:moveTo>
                      <a:pt x="20" y="90"/>
                    </a:moveTo>
                    <a:cubicBezTo>
                      <a:pt x="20" y="43"/>
                      <a:pt x="20" y="43"/>
                      <a:pt x="20" y="43"/>
                    </a:cubicBezTo>
                    <a:cubicBezTo>
                      <a:pt x="27" y="41"/>
                      <a:pt x="32" y="33"/>
                      <a:pt x="32" y="24"/>
                    </a:cubicBezTo>
                    <a:cubicBezTo>
                      <a:pt x="32" y="14"/>
                      <a:pt x="25" y="0"/>
                      <a:pt x="16" y="0"/>
                    </a:cubicBezTo>
                    <a:cubicBezTo>
                      <a:pt x="7" y="0"/>
                      <a:pt x="0" y="14"/>
                      <a:pt x="0" y="24"/>
                    </a:cubicBezTo>
                    <a:cubicBezTo>
                      <a:pt x="0" y="33"/>
                      <a:pt x="5" y="41"/>
                      <a:pt x="12" y="43"/>
                    </a:cubicBezTo>
                    <a:cubicBezTo>
                      <a:pt x="12" y="90"/>
                      <a:pt x="12" y="90"/>
                      <a:pt x="12" y="90"/>
                    </a:cubicBezTo>
                    <a:lnTo>
                      <a:pt x="20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584"/>
              <p:cNvSpPr>
                <a:spLocks/>
              </p:cNvSpPr>
              <p:nvPr/>
            </p:nvSpPr>
            <p:spPr bwMode="auto">
              <a:xfrm>
                <a:off x="2896543" y="3078759"/>
                <a:ext cx="162980" cy="167882"/>
              </a:xfrm>
              <a:custGeom>
                <a:avLst/>
                <a:gdLst>
                  <a:gd name="T0" fmla="*/ 8 w 37"/>
                  <a:gd name="T1" fmla="*/ 35 h 38"/>
                  <a:gd name="T2" fmla="*/ 18 w 37"/>
                  <a:gd name="T3" fmla="*/ 38 h 38"/>
                  <a:gd name="T4" fmla="*/ 37 w 37"/>
                  <a:gd name="T5" fmla="*/ 19 h 38"/>
                  <a:gd name="T6" fmla="*/ 18 w 37"/>
                  <a:gd name="T7" fmla="*/ 0 h 38"/>
                  <a:gd name="T8" fmla="*/ 0 w 37"/>
                  <a:gd name="T9" fmla="*/ 17 h 38"/>
                  <a:gd name="T10" fmla="*/ 18 w 37"/>
                  <a:gd name="T11" fmla="*/ 17 h 38"/>
                  <a:gd name="T12" fmla="*/ 24 w 37"/>
                  <a:gd name="T13" fmla="*/ 17 h 38"/>
                  <a:gd name="T14" fmla="*/ 20 w 37"/>
                  <a:gd name="T15" fmla="*/ 21 h 38"/>
                  <a:gd name="T16" fmla="*/ 8 w 37"/>
                  <a:gd name="T17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8">
                    <a:moveTo>
                      <a:pt x="8" y="35"/>
                    </a:moveTo>
                    <a:cubicBezTo>
                      <a:pt x="11" y="37"/>
                      <a:pt x="14" y="38"/>
                      <a:pt x="18" y="38"/>
                    </a:cubicBezTo>
                    <a:cubicBezTo>
                      <a:pt x="29" y="38"/>
                      <a:pt x="37" y="30"/>
                      <a:pt x="37" y="19"/>
                    </a:cubicBezTo>
                    <a:cubicBezTo>
                      <a:pt x="37" y="9"/>
                      <a:pt x="29" y="0"/>
                      <a:pt x="18" y="0"/>
                    </a:cubicBezTo>
                    <a:cubicBezTo>
                      <a:pt x="9" y="0"/>
                      <a:pt x="1" y="7"/>
                      <a:pt x="0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0" y="21"/>
                      <a:pt x="20" y="21"/>
                      <a:pt x="20" y="21"/>
                    </a:cubicBezTo>
                    <a:lnTo>
                      <a:pt x="8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585"/>
              <p:cNvSpPr>
                <a:spLocks/>
              </p:cNvSpPr>
              <p:nvPr/>
            </p:nvSpPr>
            <p:spPr bwMode="auto">
              <a:xfrm>
                <a:off x="2635530" y="3162087"/>
                <a:ext cx="340665" cy="322284"/>
              </a:xfrm>
              <a:custGeom>
                <a:avLst/>
                <a:gdLst>
                  <a:gd name="T0" fmla="*/ 34 w 77"/>
                  <a:gd name="T1" fmla="*/ 39 h 73"/>
                  <a:gd name="T2" fmla="*/ 34 w 77"/>
                  <a:gd name="T3" fmla="*/ 41 h 73"/>
                  <a:gd name="T4" fmla="*/ 34 w 77"/>
                  <a:gd name="T5" fmla="*/ 43 h 73"/>
                  <a:gd name="T6" fmla="*/ 34 w 77"/>
                  <a:gd name="T7" fmla="*/ 67 h 73"/>
                  <a:gd name="T8" fmla="*/ 25 w 77"/>
                  <a:gd name="T9" fmla="*/ 73 h 73"/>
                  <a:gd name="T10" fmla="*/ 51 w 77"/>
                  <a:gd name="T11" fmla="*/ 73 h 73"/>
                  <a:gd name="T12" fmla="*/ 43 w 77"/>
                  <a:gd name="T13" fmla="*/ 67 h 73"/>
                  <a:gd name="T14" fmla="*/ 43 w 77"/>
                  <a:gd name="T15" fmla="*/ 43 h 73"/>
                  <a:gd name="T16" fmla="*/ 43 w 77"/>
                  <a:gd name="T17" fmla="*/ 41 h 73"/>
                  <a:gd name="T18" fmla="*/ 43 w 77"/>
                  <a:gd name="T19" fmla="*/ 39 h 73"/>
                  <a:gd name="T20" fmla="*/ 65 w 77"/>
                  <a:gd name="T21" fmla="*/ 14 h 73"/>
                  <a:gd name="T22" fmla="*/ 77 w 77"/>
                  <a:gd name="T23" fmla="*/ 0 h 73"/>
                  <a:gd name="T24" fmla="*/ 58 w 77"/>
                  <a:gd name="T25" fmla="*/ 0 h 73"/>
                  <a:gd name="T26" fmla="*/ 0 w 77"/>
                  <a:gd name="T27" fmla="*/ 0 h 73"/>
                  <a:gd name="T28" fmla="*/ 34 w 77"/>
                  <a:gd name="T29" fmla="*/ 3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73">
                    <a:moveTo>
                      <a:pt x="34" y="39"/>
                    </a:move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29" y="68"/>
                      <a:pt x="25" y="70"/>
                      <a:pt x="25" y="73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1" y="70"/>
                      <a:pt x="47" y="68"/>
                      <a:pt x="43" y="67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586"/>
              <p:cNvSpPr>
                <a:spLocks/>
              </p:cNvSpPr>
              <p:nvPr/>
            </p:nvSpPr>
            <p:spPr bwMode="auto">
              <a:xfrm>
                <a:off x="4879261" y="892623"/>
                <a:ext cx="366398" cy="93131"/>
              </a:xfrm>
              <a:custGeom>
                <a:avLst/>
                <a:gdLst>
                  <a:gd name="T0" fmla="*/ 198 w 299"/>
                  <a:gd name="T1" fmla="*/ 39 h 76"/>
                  <a:gd name="T2" fmla="*/ 104 w 299"/>
                  <a:gd name="T3" fmla="*/ 39 h 76"/>
                  <a:gd name="T4" fmla="*/ 104 w 299"/>
                  <a:gd name="T5" fmla="*/ 0 h 76"/>
                  <a:gd name="T6" fmla="*/ 0 w 299"/>
                  <a:gd name="T7" fmla="*/ 0 h 76"/>
                  <a:gd name="T8" fmla="*/ 0 w 299"/>
                  <a:gd name="T9" fmla="*/ 76 h 76"/>
                  <a:gd name="T10" fmla="*/ 299 w 299"/>
                  <a:gd name="T11" fmla="*/ 76 h 76"/>
                  <a:gd name="T12" fmla="*/ 299 w 299"/>
                  <a:gd name="T13" fmla="*/ 0 h 76"/>
                  <a:gd name="T14" fmla="*/ 198 w 299"/>
                  <a:gd name="T15" fmla="*/ 0 h 76"/>
                  <a:gd name="T16" fmla="*/ 198 w 299"/>
                  <a:gd name="T1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76">
                    <a:moveTo>
                      <a:pt x="198" y="39"/>
                    </a:moveTo>
                    <a:lnTo>
                      <a:pt x="104" y="39"/>
                    </a:lnTo>
                    <a:lnTo>
                      <a:pt x="104" y="0"/>
                    </a:lnTo>
                    <a:lnTo>
                      <a:pt x="0" y="0"/>
                    </a:lnTo>
                    <a:lnTo>
                      <a:pt x="0" y="76"/>
                    </a:lnTo>
                    <a:lnTo>
                      <a:pt x="299" y="76"/>
                    </a:lnTo>
                    <a:lnTo>
                      <a:pt x="299" y="0"/>
                    </a:lnTo>
                    <a:lnTo>
                      <a:pt x="198" y="0"/>
                    </a:lnTo>
                    <a:lnTo>
                      <a:pt x="198" y="39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587"/>
              <p:cNvSpPr>
                <a:spLocks noChangeArrowheads="1"/>
              </p:cNvSpPr>
              <p:nvPr/>
            </p:nvSpPr>
            <p:spPr bwMode="auto">
              <a:xfrm>
                <a:off x="5028761" y="892623"/>
                <a:ext cx="71074" cy="2573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588"/>
              <p:cNvSpPr>
                <a:spLocks noEditPoints="1"/>
              </p:cNvSpPr>
              <p:nvPr/>
            </p:nvSpPr>
            <p:spPr bwMode="auto">
              <a:xfrm>
                <a:off x="4879261" y="675725"/>
                <a:ext cx="366398" cy="194841"/>
              </a:xfrm>
              <a:custGeom>
                <a:avLst/>
                <a:gdLst>
                  <a:gd name="T0" fmla="*/ 223 w 299"/>
                  <a:gd name="T1" fmla="*/ 0 h 159"/>
                  <a:gd name="T2" fmla="*/ 151 w 299"/>
                  <a:gd name="T3" fmla="*/ 0 h 159"/>
                  <a:gd name="T4" fmla="*/ 151 w 299"/>
                  <a:gd name="T5" fmla="*/ 29 h 159"/>
                  <a:gd name="T6" fmla="*/ 198 w 299"/>
                  <a:gd name="T7" fmla="*/ 29 h 159"/>
                  <a:gd name="T8" fmla="*/ 198 w 299"/>
                  <a:gd name="T9" fmla="*/ 58 h 159"/>
                  <a:gd name="T10" fmla="*/ 151 w 299"/>
                  <a:gd name="T11" fmla="*/ 58 h 159"/>
                  <a:gd name="T12" fmla="*/ 151 w 299"/>
                  <a:gd name="T13" fmla="*/ 159 h 159"/>
                  <a:gd name="T14" fmla="*/ 198 w 299"/>
                  <a:gd name="T15" fmla="*/ 159 h 159"/>
                  <a:gd name="T16" fmla="*/ 299 w 299"/>
                  <a:gd name="T17" fmla="*/ 159 h 159"/>
                  <a:gd name="T18" fmla="*/ 299 w 299"/>
                  <a:gd name="T19" fmla="*/ 58 h 159"/>
                  <a:gd name="T20" fmla="*/ 223 w 299"/>
                  <a:gd name="T21" fmla="*/ 58 h 159"/>
                  <a:gd name="T22" fmla="*/ 223 w 299"/>
                  <a:gd name="T23" fmla="*/ 0 h 159"/>
                  <a:gd name="T24" fmla="*/ 151 w 299"/>
                  <a:gd name="T25" fmla="*/ 0 h 159"/>
                  <a:gd name="T26" fmla="*/ 79 w 299"/>
                  <a:gd name="T27" fmla="*/ 0 h 159"/>
                  <a:gd name="T28" fmla="*/ 79 w 299"/>
                  <a:gd name="T29" fmla="*/ 58 h 159"/>
                  <a:gd name="T30" fmla="*/ 0 w 299"/>
                  <a:gd name="T31" fmla="*/ 58 h 159"/>
                  <a:gd name="T32" fmla="*/ 0 w 299"/>
                  <a:gd name="T33" fmla="*/ 159 h 159"/>
                  <a:gd name="T34" fmla="*/ 104 w 299"/>
                  <a:gd name="T35" fmla="*/ 159 h 159"/>
                  <a:gd name="T36" fmla="*/ 151 w 299"/>
                  <a:gd name="T37" fmla="*/ 159 h 159"/>
                  <a:gd name="T38" fmla="*/ 151 w 299"/>
                  <a:gd name="T39" fmla="*/ 58 h 159"/>
                  <a:gd name="T40" fmla="*/ 104 w 299"/>
                  <a:gd name="T41" fmla="*/ 58 h 159"/>
                  <a:gd name="T42" fmla="*/ 104 w 299"/>
                  <a:gd name="T43" fmla="*/ 58 h 159"/>
                  <a:gd name="T44" fmla="*/ 104 w 299"/>
                  <a:gd name="T45" fmla="*/ 29 h 159"/>
                  <a:gd name="T46" fmla="*/ 151 w 299"/>
                  <a:gd name="T47" fmla="*/ 29 h 159"/>
                  <a:gd name="T48" fmla="*/ 151 w 299"/>
                  <a:gd name="T4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9" h="159">
                    <a:moveTo>
                      <a:pt x="223" y="0"/>
                    </a:moveTo>
                    <a:lnTo>
                      <a:pt x="151" y="0"/>
                    </a:lnTo>
                    <a:lnTo>
                      <a:pt x="151" y="29"/>
                    </a:lnTo>
                    <a:lnTo>
                      <a:pt x="198" y="29"/>
                    </a:lnTo>
                    <a:lnTo>
                      <a:pt x="198" y="58"/>
                    </a:lnTo>
                    <a:lnTo>
                      <a:pt x="151" y="58"/>
                    </a:lnTo>
                    <a:lnTo>
                      <a:pt x="151" y="159"/>
                    </a:lnTo>
                    <a:lnTo>
                      <a:pt x="198" y="159"/>
                    </a:lnTo>
                    <a:lnTo>
                      <a:pt x="299" y="159"/>
                    </a:lnTo>
                    <a:lnTo>
                      <a:pt x="299" y="58"/>
                    </a:lnTo>
                    <a:lnTo>
                      <a:pt x="223" y="58"/>
                    </a:lnTo>
                    <a:lnTo>
                      <a:pt x="223" y="0"/>
                    </a:lnTo>
                    <a:close/>
                    <a:moveTo>
                      <a:pt x="151" y="0"/>
                    </a:moveTo>
                    <a:lnTo>
                      <a:pt x="79" y="0"/>
                    </a:lnTo>
                    <a:lnTo>
                      <a:pt x="79" y="58"/>
                    </a:lnTo>
                    <a:lnTo>
                      <a:pt x="0" y="58"/>
                    </a:lnTo>
                    <a:lnTo>
                      <a:pt x="0" y="159"/>
                    </a:lnTo>
                    <a:lnTo>
                      <a:pt x="104" y="159"/>
                    </a:lnTo>
                    <a:lnTo>
                      <a:pt x="151" y="159"/>
                    </a:lnTo>
                    <a:lnTo>
                      <a:pt x="151" y="58"/>
                    </a:lnTo>
                    <a:lnTo>
                      <a:pt x="104" y="58"/>
                    </a:lnTo>
                    <a:lnTo>
                      <a:pt x="104" y="58"/>
                    </a:lnTo>
                    <a:lnTo>
                      <a:pt x="104" y="29"/>
                    </a:lnTo>
                    <a:lnTo>
                      <a:pt x="151" y="29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589"/>
              <p:cNvSpPr>
                <a:spLocks/>
              </p:cNvSpPr>
              <p:nvPr/>
            </p:nvSpPr>
            <p:spPr bwMode="auto">
              <a:xfrm>
                <a:off x="2908797" y="1272501"/>
                <a:ext cx="371300" cy="379878"/>
              </a:xfrm>
              <a:custGeom>
                <a:avLst/>
                <a:gdLst>
                  <a:gd name="T0" fmla="*/ 42 w 84"/>
                  <a:gd name="T1" fmla="*/ 0 h 86"/>
                  <a:gd name="T2" fmla="*/ 33 w 84"/>
                  <a:gd name="T3" fmla="*/ 18 h 86"/>
                  <a:gd name="T4" fmla="*/ 33 w 84"/>
                  <a:gd name="T5" fmla="*/ 32 h 86"/>
                  <a:gd name="T6" fmla="*/ 0 w 84"/>
                  <a:gd name="T7" fmla="*/ 46 h 86"/>
                  <a:gd name="T8" fmla="*/ 0 w 84"/>
                  <a:gd name="T9" fmla="*/ 55 h 86"/>
                  <a:gd name="T10" fmla="*/ 33 w 84"/>
                  <a:gd name="T11" fmla="*/ 48 h 86"/>
                  <a:gd name="T12" fmla="*/ 33 w 84"/>
                  <a:gd name="T13" fmla="*/ 67 h 86"/>
                  <a:gd name="T14" fmla="*/ 19 w 84"/>
                  <a:gd name="T15" fmla="*/ 77 h 86"/>
                  <a:gd name="T16" fmla="*/ 19 w 84"/>
                  <a:gd name="T17" fmla="*/ 86 h 86"/>
                  <a:gd name="T18" fmla="*/ 42 w 84"/>
                  <a:gd name="T19" fmla="*/ 78 h 86"/>
                  <a:gd name="T20" fmla="*/ 65 w 84"/>
                  <a:gd name="T21" fmla="*/ 86 h 86"/>
                  <a:gd name="T22" fmla="*/ 65 w 84"/>
                  <a:gd name="T23" fmla="*/ 77 h 86"/>
                  <a:gd name="T24" fmla="*/ 52 w 84"/>
                  <a:gd name="T25" fmla="*/ 67 h 86"/>
                  <a:gd name="T26" fmla="*/ 52 w 84"/>
                  <a:gd name="T27" fmla="*/ 48 h 86"/>
                  <a:gd name="T28" fmla="*/ 84 w 84"/>
                  <a:gd name="T29" fmla="*/ 55 h 86"/>
                  <a:gd name="T30" fmla="*/ 84 w 84"/>
                  <a:gd name="T31" fmla="*/ 46 h 86"/>
                  <a:gd name="T32" fmla="*/ 52 w 84"/>
                  <a:gd name="T33" fmla="*/ 32 h 86"/>
                  <a:gd name="T34" fmla="*/ 52 w 84"/>
                  <a:gd name="T35" fmla="*/ 18 h 86"/>
                  <a:gd name="T36" fmla="*/ 42 w 84"/>
                  <a:gd name="T3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86">
                    <a:moveTo>
                      <a:pt x="42" y="0"/>
                    </a:moveTo>
                    <a:cubicBezTo>
                      <a:pt x="37" y="0"/>
                      <a:pt x="33" y="13"/>
                      <a:pt x="33" y="18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9" y="86"/>
                      <a:pt x="19" y="86"/>
                      <a:pt x="19" y="86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3"/>
                      <a:pt x="48" y="0"/>
                      <a:pt x="42" y="0"/>
                    </a:cubicBez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593"/>
              <p:cNvSpPr>
                <a:spLocks noEditPoints="1"/>
              </p:cNvSpPr>
              <p:nvPr/>
            </p:nvSpPr>
            <p:spPr bwMode="auto">
              <a:xfrm>
                <a:off x="6251723" y="2292044"/>
                <a:ext cx="269591" cy="216898"/>
              </a:xfrm>
              <a:custGeom>
                <a:avLst/>
                <a:gdLst>
                  <a:gd name="T0" fmla="*/ 48 w 61"/>
                  <a:gd name="T1" fmla="*/ 49 h 49"/>
                  <a:gd name="T2" fmla="*/ 48 w 61"/>
                  <a:gd name="T3" fmla="*/ 32 h 49"/>
                  <a:gd name="T4" fmla="*/ 56 w 61"/>
                  <a:gd name="T5" fmla="*/ 24 h 49"/>
                  <a:gd name="T6" fmla="*/ 61 w 61"/>
                  <a:gd name="T7" fmla="*/ 24 h 49"/>
                  <a:gd name="T8" fmla="*/ 61 w 61"/>
                  <a:gd name="T9" fmla="*/ 6 h 49"/>
                  <a:gd name="T10" fmla="*/ 54 w 61"/>
                  <a:gd name="T11" fmla="*/ 0 h 49"/>
                  <a:gd name="T12" fmla="*/ 39 w 61"/>
                  <a:gd name="T13" fmla="*/ 0 h 49"/>
                  <a:gd name="T14" fmla="*/ 39 w 61"/>
                  <a:gd name="T15" fmla="*/ 8 h 49"/>
                  <a:gd name="T16" fmla="*/ 45 w 61"/>
                  <a:gd name="T17" fmla="*/ 13 h 49"/>
                  <a:gd name="T18" fmla="*/ 39 w 61"/>
                  <a:gd name="T19" fmla="*/ 19 h 49"/>
                  <a:gd name="T20" fmla="*/ 39 w 61"/>
                  <a:gd name="T21" fmla="*/ 22 h 49"/>
                  <a:gd name="T22" fmla="*/ 45 w 61"/>
                  <a:gd name="T23" fmla="*/ 28 h 49"/>
                  <a:gd name="T24" fmla="*/ 39 w 61"/>
                  <a:gd name="T25" fmla="*/ 33 h 49"/>
                  <a:gd name="T26" fmla="*/ 39 w 61"/>
                  <a:gd name="T27" fmla="*/ 49 h 49"/>
                  <a:gd name="T28" fmla="*/ 48 w 61"/>
                  <a:gd name="T29" fmla="*/ 49 h 49"/>
                  <a:gd name="T30" fmla="*/ 39 w 61"/>
                  <a:gd name="T31" fmla="*/ 0 h 49"/>
                  <a:gd name="T32" fmla="*/ 22 w 61"/>
                  <a:gd name="T33" fmla="*/ 0 h 49"/>
                  <a:gd name="T34" fmla="*/ 22 w 61"/>
                  <a:gd name="T35" fmla="*/ 8 h 49"/>
                  <a:gd name="T36" fmla="*/ 22 w 61"/>
                  <a:gd name="T37" fmla="*/ 8 h 49"/>
                  <a:gd name="T38" fmla="*/ 22 w 61"/>
                  <a:gd name="T39" fmla="*/ 8 h 49"/>
                  <a:gd name="T40" fmla="*/ 27 w 61"/>
                  <a:gd name="T41" fmla="*/ 13 h 49"/>
                  <a:gd name="T42" fmla="*/ 22 w 61"/>
                  <a:gd name="T43" fmla="*/ 19 h 49"/>
                  <a:gd name="T44" fmla="*/ 22 w 61"/>
                  <a:gd name="T45" fmla="*/ 19 h 49"/>
                  <a:gd name="T46" fmla="*/ 22 w 61"/>
                  <a:gd name="T47" fmla="*/ 22 h 49"/>
                  <a:gd name="T48" fmla="*/ 22 w 61"/>
                  <a:gd name="T49" fmla="*/ 22 h 49"/>
                  <a:gd name="T50" fmla="*/ 22 w 61"/>
                  <a:gd name="T51" fmla="*/ 22 h 49"/>
                  <a:gd name="T52" fmla="*/ 27 w 61"/>
                  <a:gd name="T53" fmla="*/ 28 h 49"/>
                  <a:gd name="T54" fmla="*/ 22 w 61"/>
                  <a:gd name="T55" fmla="*/ 33 h 49"/>
                  <a:gd name="T56" fmla="*/ 22 w 61"/>
                  <a:gd name="T57" fmla="*/ 33 h 49"/>
                  <a:gd name="T58" fmla="*/ 22 w 61"/>
                  <a:gd name="T59" fmla="*/ 49 h 49"/>
                  <a:gd name="T60" fmla="*/ 39 w 61"/>
                  <a:gd name="T61" fmla="*/ 49 h 49"/>
                  <a:gd name="T62" fmla="*/ 39 w 61"/>
                  <a:gd name="T63" fmla="*/ 33 h 49"/>
                  <a:gd name="T64" fmla="*/ 39 w 61"/>
                  <a:gd name="T65" fmla="*/ 33 h 49"/>
                  <a:gd name="T66" fmla="*/ 34 w 61"/>
                  <a:gd name="T67" fmla="*/ 28 h 49"/>
                  <a:gd name="T68" fmla="*/ 39 w 61"/>
                  <a:gd name="T69" fmla="*/ 22 h 49"/>
                  <a:gd name="T70" fmla="*/ 39 w 61"/>
                  <a:gd name="T71" fmla="*/ 22 h 49"/>
                  <a:gd name="T72" fmla="*/ 39 w 61"/>
                  <a:gd name="T73" fmla="*/ 22 h 49"/>
                  <a:gd name="T74" fmla="*/ 39 w 61"/>
                  <a:gd name="T75" fmla="*/ 19 h 49"/>
                  <a:gd name="T76" fmla="*/ 39 w 61"/>
                  <a:gd name="T77" fmla="*/ 19 h 49"/>
                  <a:gd name="T78" fmla="*/ 34 w 61"/>
                  <a:gd name="T79" fmla="*/ 13 h 49"/>
                  <a:gd name="T80" fmla="*/ 39 w 61"/>
                  <a:gd name="T81" fmla="*/ 8 h 49"/>
                  <a:gd name="T82" fmla="*/ 39 w 61"/>
                  <a:gd name="T83" fmla="*/ 8 h 49"/>
                  <a:gd name="T84" fmla="*/ 39 w 61"/>
                  <a:gd name="T85" fmla="*/ 8 h 49"/>
                  <a:gd name="T86" fmla="*/ 39 w 61"/>
                  <a:gd name="T87" fmla="*/ 0 h 49"/>
                  <a:gd name="T88" fmla="*/ 22 w 61"/>
                  <a:gd name="T89" fmla="*/ 0 h 49"/>
                  <a:gd name="T90" fmla="*/ 6 w 61"/>
                  <a:gd name="T91" fmla="*/ 0 h 49"/>
                  <a:gd name="T92" fmla="*/ 0 w 61"/>
                  <a:gd name="T93" fmla="*/ 6 h 49"/>
                  <a:gd name="T94" fmla="*/ 0 w 61"/>
                  <a:gd name="T95" fmla="*/ 24 h 49"/>
                  <a:gd name="T96" fmla="*/ 5 w 61"/>
                  <a:gd name="T97" fmla="*/ 24 h 49"/>
                  <a:gd name="T98" fmla="*/ 13 w 61"/>
                  <a:gd name="T99" fmla="*/ 32 h 49"/>
                  <a:gd name="T100" fmla="*/ 13 w 61"/>
                  <a:gd name="T101" fmla="*/ 49 h 49"/>
                  <a:gd name="T102" fmla="*/ 22 w 61"/>
                  <a:gd name="T103" fmla="*/ 49 h 49"/>
                  <a:gd name="T104" fmla="*/ 22 w 61"/>
                  <a:gd name="T105" fmla="*/ 33 h 49"/>
                  <a:gd name="T106" fmla="*/ 16 w 61"/>
                  <a:gd name="T107" fmla="*/ 28 h 49"/>
                  <a:gd name="T108" fmla="*/ 22 w 61"/>
                  <a:gd name="T109" fmla="*/ 22 h 49"/>
                  <a:gd name="T110" fmla="*/ 22 w 61"/>
                  <a:gd name="T111" fmla="*/ 19 h 49"/>
                  <a:gd name="T112" fmla="*/ 16 w 61"/>
                  <a:gd name="T113" fmla="*/ 13 h 49"/>
                  <a:gd name="T114" fmla="*/ 22 w 61"/>
                  <a:gd name="T115" fmla="*/ 8 h 49"/>
                  <a:gd name="T116" fmla="*/ 22 w 61"/>
                  <a:gd name="T1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1" h="49">
                    <a:moveTo>
                      <a:pt x="48" y="49"/>
                    </a:move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27"/>
                      <a:pt x="51" y="24"/>
                      <a:pt x="56" y="24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3"/>
                      <a:pt x="58" y="0"/>
                      <a:pt x="5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42" y="8"/>
                      <a:pt x="45" y="10"/>
                      <a:pt x="45" y="13"/>
                    </a:cubicBezTo>
                    <a:cubicBezTo>
                      <a:pt x="45" y="16"/>
                      <a:pt x="42" y="19"/>
                      <a:pt x="39" y="19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2" y="22"/>
                      <a:pt x="45" y="25"/>
                      <a:pt x="45" y="28"/>
                    </a:cubicBezTo>
                    <a:cubicBezTo>
                      <a:pt x="45" y="31"/>
                      <a:pt x="42" y="33"/>
                      <a:pt x="39" y="33"/>
                    </a:cubicBezTo>
                    <a:cubicBezTo>
                      <a:pt x="39" y="49"/>
                      <a:pt x="39" y="49"/>
                      <a:pt x="39" y="49"/>
                    </a:cubicBezTo>
                    <a:lnTo>
                      <a:pt x="48" y="49"/>
                    </a:lnTo>
                    <a:close/>
                    <a:moveTo>
                      <a:pt x="39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5" y="8"/>
                      <a:pt x="27" y="10"/>
                      <a:pt x="27" y="13"/>
                    </a:cubicBezTo>
                    <a:cubicBezTo>
                      <a:pt x="27" y="16"/>
                      <a:pt x="25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5" y="22"/>
                      <a:pt x="27" y="25"/>
                      <a:pt x="27" y="28"/>
                    </a:cubicBezTo>
                    <a:cubicBezTo>
                      <a:pt x="27" y="31"/>
                      <a:pt x="25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6" y="33"/>
                      <a:pt x="34" y="31"/>
                      <a:pt x="34" y="28"/>
                    </a:cubicBezTo>
                    <a:cubicBezTo>
                      <a:pt x="34" y="25"/>
                      <a:pt x="36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19"/>
                      <a:pt x="34" y="16"/>
                      <a:pt x="34" y="13"/>
                    </a:cubicBezTo>
                    <a:cubicBezTo>
                      <a:pt x="34" y="10"/>
                      <a:pt x="36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lnTo>
                      <a:pt x="39" y="0"/>
                    </a:ln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0" y="24"/>
                      <a:pt x="13" y="27"/>
                      <a:pt x="13" y="32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19" y="33"/>
                      <a:pt x="16" y="31"/>
                      <a:pt x="16" y="28"/>
                    </a:cubicBezTo>
                    <a:cubicBezTo>
                      <a:pt x="16" y="25"/>
                      <a:pt x="19" y="22"/>
                      <a:pt x="22" y="22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19" y="19"/>
                      <a:pt x="16" y="16"/>
                      <a:pt x="16" y="13"/>
                    </a:cubicBezTo>
                    <a:cubicBezTo>
                      <a:pt x="16" y="10"/>
                      <a:pt x="19" y="8"/>
                      <a:pt x="22" y="8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594"/>
              <p:cNvSpPr>
                <a:spLocks/>
              </p:cNvSpPr>
              <p:nvPr/>
            </p:nvSpPr>
            <p:spPr bwMode="auto">
              <a:xfrm>
                <a:off x="6203932" y="2412135"/>
                <a:ext cx="366398" cy="193615"/>
              </a:xfrm>
              <a:custGeom>
                <a:avLst/>
                <a:gdLst>
                  <a:gd name="T0" fmla="*/ 78 w 83"/>
                  <a:gd name="T1" fmla="*/ 0 h 44"/>
                  <a:gd name="T2" fmla="*/ 72 w 83"/>
                  <a:gd name="T3" fmla="*/ 0 h 44"/>
                  <a:gd name="T4" fmla="*/ 67 w 83"/>
                  <a:gd name="T5" fmla="*/ 0 h 44"/>
                  <a:gd name="T6" fmla="*/ 61 w 83"/>
                  <a:gd name="T7" fmla="*/ 5 h 44"/>
                  <a:gd name="T8" fmla="*/ 61 w 83"/>
                  <a:gd name="T9" fmla="*/ 24 h 44"/>
                  <a:gd name="T10" fmla="*/ 21 w 83"/>
                  <a:gd name="T11" fmla="*/ 24 h 44"/>
                  <a:gd name="T12" fmla="*/ 21 w 83"/>
                  <a:gd name="T13" fmla="*/ 5 h 44"/>
                  <a:gd name="T14" fmla="*/ 16 w 83"/>
                  <a:gd name="T15" fmla="*/ 0 h 44"/>
                  <a:gd name="T16" fmla="*/ 11 w 83"/>
                  <a:gd name="T17" fmla="*/ 0 h 44"/>
                  <a:gd name="T18" fmla="*/ 6 w 83"/>
                  <a:gd name="T19" fmla="*/ 0 h 44"/>
                  <a:gd name="T20" fmla="*/ 0 w 83"/>
                  <a:gd name="T21" fmla="*/ 5 h 44"/>
                  <a:gd name="T22" fmla="*/ 0 w 83"/>
                  <a:gd name="T23" fmla="*/ 33 h 44"/>
                  <a:gd name="T24" fmla="*/ 8 w 83"/>
                  <a:gd name="T25" fmla="*/ 41 h 44"/>
                  <a:gd name="T26" fmla="*/ 8 w 83"/>
                  <a:gd name="T27" fmla="*/ 41 h 44"/>
                  <a:gd name="T28" fmla="*/ 9 w 83"/>
                  <a:gd name="T29" fmla="*/ 43 h 44"/>
                  <a:gd name="T30" fmla="*/ 11 w 83"/>
                  <a:gd name="T31" fmla="*/ 44 h 44"/>
                  <a:gd name="T32" fmla="*/ 13 w 83"/>
                  <a:gd name="T33" fmla="*/ 44 h 44"/>
                  <a:gd name="T34" fmla="*/ 15 w 83"/>
                  <a:gd name="T35" fmla="*/ 43 h 44"/>
                  <a:gd name="T36" fmla="*/ 16 w 83"/>
                  <a:gd name="T37" fmla="*/ 41 h 44"/>
                  <a:gd name="T38" fmla="*/ 16 w 83"/>
                  <a:gd name="T39" fmla="*/ 41 h 44"/>
                  <a:gd name="T40" fmla="*/ 67 w 83"/>
                  <a:gd name="T41" fmla="*/ 41 h 44"/>
                  <a:gd name="T42" fmla="*/ 67 w 83"/>
                  <a:gd name="T43" fmla="*/ 41 h 44"/>
                  <a:gd name="T44" fmla="*/ 68 w 83"/>
                  <a:gd name="T45" fmla="*/ 43 h 44"/>
                  <a:gd name="T46" fmla="*/ 70 w 83"/>
                  <a:gd name="T47" fmla="*/ 44 h 44"/>
                  <a:gd name="T48" fmla="*/ 72 w 83"/>
                  <a:gd name="T49" fmla="*/ 44 h 44"/>
                  <a:gd name="T50" fmla="*/ 74 w 83"/>
                  <a:gd name="T51" fmla="*/ 43 h 44"/>
                  <a:gd name="T52" fmla="*/ 75 w 83"/>
                  <a:gd name="T53" fmla="*/ 41 h 44"/>
                  <a:gd name="T54" fmla="*/ 75 w 83"/>
                  <a:gd name="T55" fmla="*/ 41 h 44"/>
                  <a:gd name="T56" fmla="*/ 78 w 83"/>
                  <a:gd name="T57" fmla="*/ 41 h 44"/>
                  <a:gd name="T58" fmla="*/ 83 w 83"/>
                  <a:gd name="T59" fmla="*/ 33 h 44"/>
                  <a:gd name="T60" fmla="*/ 83 w 83"/>
                  <a:gd name="T61" fmla="*/ 5 h 44"/>
                  <a:gd name="T62" fmla="*/ 78 w 83"/>
                  <a:gd name="T6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" h="44">
                    <a:moveTo>
                      <a:pt x="78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4" y="0"/>
                      <a:pt x="61" y="1"/>
                      <a:pt x="61" y="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0" y="0"/>
                      <a:pt x="16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1"/>
                      <a:pt x="0" y="5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6"/>
                      <a:pt x="4" y="41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42"/>
                      <a:pt x="8" y="42"/>
                      <a:pt x="9" y="43"/>
                    </a:cubicBezTo>
                    <a:cubicBezTo>
                      <a:pt x="9" y="44"/>
                      <a:pt x="10" y="44"/>
                      <a:pt x="11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4"/>
                      <a:pt x="15" y="44"/>
                      <a:pt x="15" y="43"/>
                    </a:cubicBezTo>
                    <a:cubicBezTo>
                      <a:pt x="16" y="42"/>
                      <a:pt x="16" y="42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2"/>
                      <a:pt x="67" y="42"/>
                      <a:pt x="68" y="43"/>
                    </a:cubicBezTo>
                    <a:cubicBezTo>
                      <a:pt x="68" y="44"/>
                      <a:pt x="69" y="44"/>
                      <a:pt x="70" y="44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44"/>
                      <a:pt x="74" y="44"/>
                      <a:pt x="74" y="43"/>
                    </a:cubicBezTo>
                    <a:cubicBezTo>
                      <a:pt x="75" y="42"/>
                      <a:pt x="75" y="42"/>
                      <a:pt x="75" y="41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81" y="41"/>
                      <a:pt x="83" y="36"/>
                      <a:pt x="83" y="33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1"/>
                      <a:pt x="81" y="0"/>
                      <a:pt x="78" y="0"/>
                    </a:cubicBez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595"/>
              <p:cNvSpPr>
                <a:spLocks noChangeArrowheads="1"/>
              </p:cNvSpPr>
              <p:nvPr/>
            </p:nvSpPr>
            <p:spPr bwMode="auto">
              <a:xfrm>
                <a:off x="6331375" y="2336159"/>
                <a:ext cx="31861" cy="269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596"/>
              <p:cNvSpPr>
                <a:spLocks noChangeArrowheads="1"/>
              </p:cNvSpPr>
              <p:nvPr/>
            </p:nvSpPr>
            <p:spPr bwMode="auto">
              <a:xfrm>
                <a:off x="6411026" y="2336159"/>
                <a:ext cx="30635" cy="269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597"/>
              <p:cNvSpPr>
                <a:spLocks noChangeArrowheads="1"/>
              </p:cNvSpPr>
              <p:nvPr/>
            </p:nvSpPr>
            <p:spPr bwMode="auto">
              <a:xfrm>
                <a:off x="6331375" y="2398655"/>
                <a:ext cx="31861" cy="3063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598"/>
              <p:cNvSpPr>
                <a:spLocks noChangeArrowheads="1"/>
              </p:cNvSpPr>
              <p:nvPr/>
            </p:nvSpPr>
            <p:spPr bwMode="auto">
              <a:xfrm>
                <a:off x="6411026" y="2398655"/>
                <a:ext cx="30635" cy="3063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604"/>
              <p:cNvSpPr>
                <a:spLocks/>
              </p:cNvSpPr>
              <p:nvPr/>
            </p:nvSpPr>
            <p:spPr bwMode="auto">
              <a:xfrm>
                <a:off x="3514151" y="808069"/>
                <a:ext cx="384780" cy="322284"/>
              </a:xfrm>
              <a:custGeom>
                <a:avLst/>
                <a:gdLst>
                  <a:gd name="T0" fmla="*/ 58 w 87"/>
                  <a:gd name="T1" fmla="*/ 0 h 73"/>
                  <a:gd name="T2" fmla="*/ 31 w 87"/>
                  <a:gd name="T3" fmla="*/ 0 h 73"/>
                  <a:gd name="T4" fmla="*/ 0 w 87"/>
                  <a:gd name="T5" fmla="*/ 26 h 73"/>
                  <a:gd name="T6" fmla="*/ 9 w 87"/>
                  <a:gd name="T7" fmla="*/ 38 h 73"/>
                  <a:gd name="T8" fmla="*/ 20 w 87"/>
                  <a:gd name="T9" fmla="*/ 27 h 73"/>
                  <a:gd name="T10" fmla="*/ 20 w 87"/>
                  <a:gd name="T11" fmla="*/ 73 h 73"/>
                  <a:gd name="T12" fmla="*/ 44 w 87"/>
                  <a:gd name="T13" fmla="*/ 73 h 73"/>
                  <a:gd name="T14" fmla="*/ 68 w 87"/>
                  <a:gd name="T15" fmla="*/ 73 h 73"/>
                  <a:gd name="T16" fmla="*/ 67 w 87"/>
                  <a:gd name="T17" fmla="*/ 27 h 73"/>
                  <a:gd name="T18" fmla="*/ 79 w 87"/>
                  <a:gd name="T19" fmla="*/ 38 h 73"/>
                  <a:gd name="T20" fmla="*/ 87 w 87"/>
                  <a:gd name="T21" fmla="*/ 26 h 73"/>
                  <a:gd name="T22" fmla="*/ 58 w 87"/>
                  <a:gd name="T2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73">
                    <a:moveTo>
                      <a:pt x="58" y="0"/>
                    </a:moveTo>
                    <a:cubicBezTo>
                      <a:pt x="53" y="8"/>
                      <a:pt x="36" y="8"/>
                      <a:pt x="31" y="0"/>
                    </a:cubicBezTo>
                    <a:cubicBezTo>
                      <a:pt x="31" y="0"/>
                      <a:pt x="5" y="15"/>
                      <a:pt x="0" y="26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6" y="30"/>
                      <a:pt x="20" y="27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68" y="73"/>
                      <a:pt x="68" y="73"/>
                      <a:pt x="68" y="73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71" y="30"/>
                      <a:pt x="79" y="38"/>
                      <a:pt x="79" y="38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2" y="15"/>
                      <a:pt x="58" y="0"/>
                      <a:pt x="58" y="0"/>
                    </a:cubicBez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605"/>
              <p:cNvSpPr>
                <a:spLocks/>
              </p:cNvSpPr>
              <p:nvPr/>
            </p:nvSpPr>
            <p:spPr bwMode="auto">
              <a:xfrm>
                <a:off x="3656299" y="795815"/>
                <a:ext cx="110287" cy="30635"/>
              </a:xfrm>
              <a:custGeom>
                <a:avLst/>
                <a:gdLst>
                  <a:gd name="T0" fmla="*/ 13 w 25"/>
                  <a:gd name="T1" fmla="*/ 7 h 7"/>
                  <a:gd name="T2" fmla="*/ 24 w 25"/>
                  <a:gd name="T3" fmla="*/ 2 h 7"/>
                  <a:gd name="T4" fmla="*/ 24 w 25"/>
                  <a:gd name="T5" fmla="*/ 0 h 7"/>
                  <a:gd name="T6" fmla="*/ 22 w 25"/>
                  <a:gd name="T7" fmla="*/ 1 h 7"/>
                  <a:gd name="T8" fmla="*/ 13 w 25"/>
                  <a:gd name="T9" fmla="*/ 5 h 7"/>
                  <a:gd name="T10" fmla="*/ 3 w 25"/>
                  <a:gd name="T11" fmla="*/ 1 h 7"/>
                  <a:gd name="T12" fmla="*/ 1 w 25"/>
                  <a:gd name="T13" fmla="*/ 0 h 7"/>
                  <a:gd name="T14" fmla="*/ 1 w 25"/>
                  <a:gd name="T15" fmla="*/ 2 h 7"/>
                  <a:gd name="T16" fmla="*/ 13 w 2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7">
                    <a:moveTo>
                      <a:pt x="13" y="7"/>
                    </a:moveTo>
                    <a:cubicBezTo>
                      <a:pt x="18" y="7"/>
                      <a:pt x="23" y="5"/>
                      <a:pt x="24" y="2"/>
                    </a:cubicBezTo>
                    <a:cubicBezTo>
                      <a:pt x="25" y="2"/>
                      <a:pt x="24" y="1"/>
                      <a:pt x="24" y="0"/>
                    </a:cubicBezTo>
                    <a:cubicBezTo>
                      <a:pt x="23" y="0"/>
                      <a:pt x="22" y="0"/>
                      <a:pt x="22" y="1"/>
                    </a:cubicBezTo>
                    <a:cubicBezTo>
                      <a:pt x="21" y="3"/>
                      <a:pt x="17" y="5"/>
                      <a:pt x="13" y="5"/>
                    </a:cubicBezTo>
                    <a:cubicBezTo>
                      <a:pt x="8" y="5"/>
                      <a:pt x="4" y="3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2" y="5"/>
                      <a:pt x="7" y="7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06"/>
              <p:cNvSpPr>
                <a:spLocks/>
              </p:cNvSpPr>
              <p:nvPr/>
            </p:nvSpPr>
            <p:spPr bwMode="auto">
              <a:xfrm>
                <a:off x="5859591" y="3626519"/>
                <a:ext cx="322284" cy="335763"/>
              </a:xfrm>
              <a:custGeom>
                <a:avLst/>
                <a:gdLst>
                  <a:gd name="T0" fmla="*/ 56 w 73"/>
                  <a:gd name="T1" fmla="*/ 2 h 76"/>
                  <a:gd name="T2" fmla="*/ 51 w 73"/>
                  <a:gd name="T3" fmla="*/ 2 h 76"/>
                  <a:gd name="T4" fmla="*/ 50 w 73"/>
                  <a:gd name="T5" fmla="*/ 3 h 76"/>
                  <a:gd name="T6" fmla="*/ 44 w 73"/>
                  <a:gd name="T7" fmla="*/ 5 h 76"/>
                  <a:gd name="T8" fmla="*/ 17 w 73"/>
                  <a:gd name="T9" fmla="*/ 5 h 76"/>
                  <a:gd name="T10" fmla="*/ 13 w 73"/>
                  <a:gd name="T11" fmla="*/ 8 h 76"/>
                  <a:gd name="T12" fmla="*/ 1 w 73"/>
                  <a:gd name="T13" fmla="*/ 40 h 76"/>
                  <a:gd name="T14" fmla="*/ 7 w 73"/>
                  <a:gd name="T15" fmla="*/ 47 h 76"/>
                  <a:gd name="T16" fmla="*/ 29 w 73"/>
                  <a:gd name="T17" fmla="*/ 47 h 76"/>
                  <a:gd name="T18" fmla="*/ 28 w 73"/>
                  <a:gd name="T19" fmla="*/ 54 h 76"/>
                  <a:gd name="T20" fmla="*/ 24 w 73"/>
                  <a:gd name="T21" fmla="*/ 66 h 76"/>
                  <a:gd name="T22" fmla="*/ 26 w 73"/>
                  <a:gd name="T23" fmla="*/ 72 h 76"/>
                  <a:gd name="T24" fmla="*/ 34 w 73"/>
                  <a:gd name="T25" fmla="*/ 72 h 76"/>
                  <a:gd name="T26" fmla="*/ 41 w 73"/>
                  <a:gd name="T27" fmla="*/ 57 h 76"/>
                  <a:gd name="T28" fmla="*/ 55 w 73"/>
                  <a:gd name="T29" fmla="*/ 40 h 76"/>
                  <a:gd name="T30" fmla="*/ 57 w 73"/>
                  <a:gd name="T31" fmla="*/ 37 h 76"/>
                  <a:gd name="T32" fmla="*/ 72 w 73"/>
                  <a:gd name="T33" fmla="*/ 23 h 76"/>
                  <a:gd name="T34" fmla="*/ 72 w 73"/>
                  <a:gd name="T35" fmla="*/ 18 h 76"/>
                  <a:gd name="T36" fmla="*/ 56 w 73"/>
                  <a:gd name="T37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76">
                    <a:moveTo>
                      <a:pt x="56" y="2"/>
                    </a:moveTo>
                    <a:cubicBezTo>
                      <a:pt x="54" y="0"/>
                      <a:pt x="52" y="0"/>
                      <a:pt x="51" y="2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8" y="4"/>
                      <a:pt x="46" y="5"/>
                      <a:pt x="44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5"/>
                      <a:pt x="13" y="7"/>
                      <a:pt x="13" y="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44"/>
                      <a:pt x="2" y="47"/>
                      <a:pt x="7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0"/>
                      <a:pt x="29" y="53"/>
                      <a:pt x="28" y="54"/>
                    </a:cubicBezTo>
                    <a:cubicBezTo>
                      <a:pt x="27" y="56"/>
                      <a:pt x="23" y="60"/>
                      <a:pt x="24" y="66"/>
                    </a:cubicBezTo>
                    <a:cubicBezTo>
                      <a:pt x="24" y="68"/>
                      <a:pt x="25" y="71"/>
                      <a:pt x="26" y="72"/>
                    </a:cubicBezTo>
                    <a:cubicBezTo>
                      <a:pt x="30" y="76"/>
                      <a:pt x="34" y="75"/>
                      <a:pt x="34" y="72"/>
                    </a:cubicBezTo>
                    <a:cubicBezTo>
                      <a:pt x="34" y="67"/>
                      <a:pt x="32" y="62"/>
                      <a:pt x="41" y="57"/>
                    </a:cubicBezTo>
                    <a:cubicBezTo>
                      <a:pt x="49" y="51"/>
                      <a:pt x="55" y="40"/>
                      <a:pt x="55" y="40"/>
                    </a:cubicBezTo>
                    <a:cubicBezTo>
                      <a:pt x="55" y="40"/>
                      <a:pt x="56" y="39"/>
                      <a:pt x="57" y="37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3" y="22"/>
                      <a:pt x="73" y="19"/>
                      <a:pt x="72" y="18"/>
                    </a:cubicBezTo>
                    <a:lnTo>
                      <a:pt x="56" y="2"/>
                    </a:lnTo>
                    <a:close/>
                  </a:path>
                </a:pathLst>
              </a:custGeom>
              <a:solidFill>
                <a:srgbClr val="E2E2E2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608"/>
              <p:cNvSpPr>
                <a:spLocks/>
              </p:cNvSpPr>
              <p:nvPr/>
            </p:nvSpPr>
            <p:spPr bwMode="auto">
              <a:xfrm>
                <a:off x="3183290" y="1029869"/>
                <a:ext cx="366398" cy="348017"/>
              </a:xfrm>
              <a:custGeom>
                <a:avLst/>
                <a:gdLst>
                  <a:gd name="T0" fmla="*/ 11 w 83"/>
                  <a:gd name="T1" fmla="*/ 63 h 79"/>
                  <a:gd name="T2" fmla="*/ 34 w 83"/>
                  <a:gd name="T3" fmla="*/ 52 h 79"/>
                  <a:gd name="T4" fmla="*/ 38 w 83"/>
                  <a:gd name="T5" fmla="*/ 51 h 79"/>
                  <a:gd name="T6" fmla="*/ 39 w 83"/>
                  <a:gd name="T7" fmla="*/ 55 h 79"/>
                  <a:gd name="T8" fmla="*/ 38 w 83"/>
                  <a:gd name="T9" fmla="*/ 65 h 79"/>
                  <a:gd name="T10" fmla="*/ 38 w 83"/>
                  <a:gd name="T11" fmla="*/ 79 h 79"/>
                  <a:gd name="T12" fmla="*/ 45 w 83"/>
                  <a:gd name="T13" fmla="*/ 79 h 79"/>
                  <a:gd name="T14" fmla="*/ 44 w 83"/>
                  <a:gd name="T15" fmla="*/ 65 h 79"/>
                  <a:gd name="T16" fmla="*/ 44 w 83"/>
                  <a:gd name="T17" fmla="*/ 55 h 79"/>
                  <a:gd name="T18" fmla="*/ 44 w 83"/>
                  <a:gd name="T19" fmla="*/ 51 h 79"/>
                  <a:gd name="T20" fmla="*/ 48 w 83"/>
                  <a:gd name="T21" fmla="*/ 52 h 79"/>
                  <a:gd name="T22" fmla="*/ 71 w 83"/>
                  <a:gd name="T23" fmla="*/ 63 h 79"/>
                  <a:gd name="T24" fmla="*/ 80 w 83"/>
                  <a:gd name="T25" fmla="*/ 54 h 79"/>
                  <a:gd name="T26" fmla="*/ 74 w 83"/>
                  <a:gd name="T27" fmla="*/ 26 h 79"/>
                  <a:gd name="T28" fmla="*/ 46 w 83"/>
                  <a:gd name="T29" fmla="*/ 44 h 79"/>
                  <a:gd name="T30" fmla="*/ 45 w 83"/>
                  <a:gd name="T31" fmla="*/ 41 h 79"/>
                  <a:gd name="T32" fmla="*/ 50 w 83"/>
                  <a:gd name="T33" fmla="*/ 32 h 79"/>
                  <a:gd name="T34" fmla="*/ 59 w 83"/>
                  <a:gd name="T35" fmla="*/ 10 h 79"/>
                  <a:gd name="T36" fmla="*/ 41 w 83"/>
                  <a:gd name="T37" fmla="*/ 0 h 79"/>
                  <a:gd name="T38" fmla="*/ 23 w 83"/>
                  <a:gd name="T39" fmla="*/ 10 h 79"/>
                  <a:gd name="T40" fmla="*/ 33 w 83"/>
                  <a:gd name="T41" fmla="*/ 32 h 79"/>
                  <a:gd name="T42" fmla="*/ 38 w 83"/>
                  <a:gd name="T43" fmla="*/ 41 h 79"/>
                  <a:gd name="T44" fmla="*/ 36 w 83"/>
                  <a:gd name="T45" fmla="*/ 44 h 79"/>
                  <a:gd name="T46" fmla="*/ 8 w 83"/>
                  <a:gd name="T47" fmla="*/ 26 h 79"/>
                  <a:gd name="T48" fmla="*/ 2 w 83"/>
                  <a:gd name="T49" fmla="*/ 54 h 79"/>
                  <a:gd name="T50" fmla="*/ 11 w 83"/>
                  <a:gd name="T51" fmla="*/ 6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3" h="79">
                    <a:moveTo>
                      <a:pt x="11" y="63"/>
                    </a:moveTo>
                    <a:cubicBezTo>
                      <a:pt x="20" y="64"/>
                      <a:pt x="27" y="55"/>
                      <a:pt x="34" y="52"/>
                    </a:cubicBezTo>
                    <a:cubicBezTo>
                      <a:pt x="35" y="51"/>
                      <a:pt x="38" y="50"/>
                      <a:pt x="38" y="51"/>
                    </a:cubicBezTo>
                    <a:cubicBezTo>
                      <a:pt x="39" y="52"/>
                      <a:pt x="39" y="54"/>
                      <a:pt x="39" y="55"/>
                    </a:cubicBezTo>
                    <a:cubicBezTo>
                      <a:pt x="39" y="59"/>
                      <a:pt x="38" y="62"/>
                      <a:pt x="38" y="65"/>
                    </a:cubicBezTo>
                    <a:cubicBezTo>
                      <a:pt x="38" y="69"/>
                      <a:pt x="38" y="75"/>
                      <a:pt x="38" y="79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4" y="75"/>
                      <a:pt x="44" y="69"/>
                      <a:pt x="44" y="65"/>
                    </a:cubicBezTo>
                    <a:cubicBezTo>
                      <a:pt x="44" y="62"/>
                      <a:pt x="44" y="59"/>
                      <a:pt x="44" y="55"/>
                    </a:cubicBezTo>
                    <a:cubicBezTo>
                      <a:pt x="44" y="54"/>
                      <a:pt x="43" y="52"/>
                      <a:pt x="44" y="51"/>
                    </a:cubicBezTo>
                    <a:cubicBezTo>
                      <a:pt x="45" y="50"/>
                      <a:pt x="47" y="51"/>
                      <a:pt x="48" y="52"/>
                    </a:cubicBezTo>
                    <a:cubicBezTo>
                      <a:pt x="55" y="55"/>
                      <a:pt x="62" y="64"/>
                      <a:pt x="71" y="63"/>
                    </a:cubicBezTo>
                    <a:cubicBezTo>
                      <a:pt x="76" y="63"/>
                      <a:pt x="78" y="59"/>
                      <a:pt x="80" y="54"/>
                    </a:cubicBezTo>
                    <a:cubicBezTo>
                      <a:pt x="83" y="46"/>
                      <a:pt x="83" y="31"/>
                      <a:pt x="74" y="26"/>
                    </a:cubicBezTo>
                    <a:cubicBezTo>
                      <a:pt x="61" y="18"/>
                      <a:pt x="57" y="43"/>
                      <a:pt x="46" y="44"/>
                    </a:cubicBezTo>
                    <a:cubicBezTo>
                      <a:pt x="44" y="44"/>
                      <a:pt x="44" y="43"/>
                      <a:pt x="45" y="41"/>
                    </a:cubicBezTo>
                    <a:cubicBezTo>
                      <a:pt x="46" y="38"/>
                      <a:pt x="48" y="35"/>
                      <a:pt x="50" y="32"/>
                    </a:cubicBezTo>
                    <a:cubicBezTo>
                      <a:pt x="54" y="26"/>
                      <a:pt x="60" y="18"/>
                      <a:pt x="59" y="10"/>
                    </a:cubicBezTo>
                    <a:cubicBezTo>
                      <a:pt x="58" y="2"/>
                      <a:pt x="49" y="0"/>
                      <a:pt x="41" y="0"/>
                    </a:cubicBezTo>
                    <a:cubicBezTo>
                      <a:pt x="33" y="0"/>
                      <a:pt x="24" y="2"/>
                      <a:pt x="23" y="10"/>
                    </a:cubicBezTo>
                    <a:cubicBezTo>
                      <a:pt x="22" y="18"/>
                      <a:pt x="28" y="26"/>
                      <a:pt x="33" y="32"/>
                    </a:cubicBezTo>
                    <a:cubicBezTo>
                      <a:pt x="35" y="35"/>
                      <a:pt x="37" y="38"/>
                      <a:pt x="38" y="41"/>
                    </a:cubicBezTo>
                    <a:cubicBezTo>
                      <a:pt x="38" y="43"/>
                      <a:pt x="39" y="44"/>
                      <a:pt x="36" y="44"/>
                    </a:cubicBezTo>
                    <a:cubicBezTo>
                      <a:pt x="25" y="43"/>
                      <a:pt x="21" y="18"/>
                      <a:pt x="8" y="26"/>
                    </a:cubicBezTo>
                    <a:cubicBezTo>
                      <a:pt x="0" y="31"/>
                      <a:pt x="0" y="46"/>
                      <a:pt x="2" y="54"/>
                    </a:cubicBezTo>
                    <a:cubicBezTo>
                      <a:pt x="4" y="59"/>
                      <a:pt x="7" y="63"/>
                      <a:pt x="11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09"/>
              <p:cNvSpPr>
                <a:spLocks/>
              </p:cNvSpPr>
              <p:nvPr/>
            </p:nvSpPr>
            <p:spPr bwMode="auto">
              <a:xfrm>
                <a:off x="2732338" y="1652379"/>
                <a:ext cx="318607" cy="339439"/>
              </a:xfrm>
              <a:custGeom>
                <a:avLst/>
                <a:gdLst>
                  <a:gd name="T0" fmla="*/ 59 w 72"/>
                  <a:gd name="T1" fmla="*/ 53 h 77"/>
                  <a:gd name="T2" fmla="*/ 64 w 72"/>
                  <a:gd name="T3" fmla="*/ 50 h 77"/>
                  <a:gd name="T4" fmla="*/ 71 w 72"/>
                  <a:gd name="T5" fmla="*/ 48 h 77"/>
                  <a:gd name="T6" fmla="*/ 71 w 72"/>
                  <a:gd name="T7" fmla="*/ 38 h 77"/>
                  <a:gd name="T8" fmla="*/ 70 w 72"/>
                  <a:gd name="T9" fmla="*/ 22 h 77"/>
                  <a:gd name="T10" fmla="*/ 53 w 72"/>
                  <a:gd name="T11" fmla="*/ 36 h 77"/>
                  <a:gd name="T12" fmla="*/ 48 w 72"/>
                  <a:gd name="T13" fmla="*/ 42 h 77"/>
                  <a:gd name="T14" fmla="*/ 48 w 72"/>
                  <a:gd name="T15" fmla="*/ 36 h 77"/>
                  <a:gd name="T16" fmla="*/ 54 w 72"/>
                  <a:gd name="T17" fmla="*/ 25 h 77"/>
                  <a:gd name="T18" fmla="*/ 49 w 72"/>
                  <a:gd name="T19" fmla="*/ 15 h 77"/>
                  <a:gd name="T20" fmla="*/ 36 w 72"/>
                  <a:gd name="T21" fmla="*/ 0 h 77"/>
                  <a:gd name="T22" fmla="*/ 36 w 72"/>
                  <a:gd name="T23" fmla="*/ 0 h 77"/>
                  <a:gd name="T24" fmla="*/ 36 w 72"/>
                  <a:gd name="T25" fmla="*/ 0 h 77"/>
                  <a:gd name="T26" fmla="*/ 36 w 72"/>
                  <a:gd name="T27" fmla="*/ 0 h 77"/>
                  <a:gd name="T28" fmla="*/ 36 w 72"/>
                  <a:gd name="T29" fmla="*/ 0 h 77"/>
                  <a:gd name="T30" fmla="*/ 23 w 72"/>
                  <a:gd name="T31" fmla="*/ 15 h 77"/>
                  <a:gd name="T32" fmla="*/ 18 w 72"/>
                  <a:gd name="T33" fmla="*/ 25 h 77"/>
                  <a:gd name="T34" fmla="*/ 23 w 72"/>
                  <a:gd name="T35" fmla="*/ 36 h 77"/>
                  <a:gd name="T36" fmla="*/ 24 w 72"/>
                  <a:gd name="T37" fmla="*/ 42 h 77"/>
                  <a:gd name="T38" fmla="*/ 18 w 72"/>
                  <a:gd name="T39" fmla="*/ 36 h 77"/>
                  <a:gd name="T40" fmla="*/ 2 w 72"/>
                  <a:gd name="T41" fmla="*/ 22 h 77"/>
                  <a:gd name="T42" fmla="*/ 0 w 72"/>
                  <a:gd name="T43" fmla="*/ 38 h 77"/>
                  <a:gd name="T44" fmla="*/ 1 w 72"/>
                  <a:gd name="T45" fmla="*/ 48 h 77"/>
                  <a:gd name="T46" fmla="*/ 7 w 72"/>
                  <a:gd name="T47" fmla="*/ 50 h 77"/>
                  <a:gd name="T48" fmla="*/ 12 w 72"/>
                  <a:gd name="T49" fmla="*/ 53 h 77"/>
                  <a:gd name="T50" fmla="*/ 11 w 72"/>
                  <a:gd name="T51" fmla="*/ 56 h 77"/>
                  <a:gd name="T52" fmla="*/ 0 w 72"/>
                  <a:gd name="T53" fmla="*/ 53 h 77"/>
                  <a:gd name="T54" fmla="*/ 16 w 72"/>
                  <a:gd name="T55" fmla="*/ 75 h 77"/>
                  <a:gd name="T56" fmla="*/ 24 w 72"/>
                  <a:gd name="T57" fmla="*/ 74 h 77"/>
                  <a:gd name="T58" fmla="*/ 31 w 72"/>
                  <a:gd name="T59" fmla="*/ 69 h 77"/>
                  <a:gd name="T60" fmla="*/ 34 w 72"/>
                  <a:gd name="T61" fmla="*/ 68 h 77"/>
                  <a:gd name="T62" fmla="*/ 34 w 72"/>
                  <a:gd name="T63" fmla="*/ 65 h 77"/>
                  <a:gd name="T64" fmla="*/ 36 w 72"/>
                  <a:gd name="T65" fmla="*/ 34 h 77"/>
                  <a:gd name="T66" fmla="*/ 38 w 72"/>
                  <a:gd name="T67" fmla="*/ 65 h 77"/>
                  <a:gd name="T68" fmla="*/ 38 w 72"/>
                  <a:gd name="T69" fmla="*/ 68 h 77"/>
                  <a:gd name="T70" fmla="*/ 40 w 72"/>
                  <a:gd name="T71" fmla="*/ 69 h 77"/>
                  <a:gd name="T72" fmla="*/ 47 w 72"/>
                  <a:gd name="T73" fmla="*/ 74 h 77"/>
                  <a:gd name="T74" fmla="*/ 55 w 72"/>
                  <a:gd name="T75" fmla="*/ 75 h 77"/>
                  <a:gd name="T76" fmla="*/ 71 w 72"/>
                  <a:gd name="T77" fmla="*/ 53 h 77"/>
                  <a:gd name="T78" fmla="*/ 60 w 72"/>
                  <a:gd name="T79" fmla="*/ 56 h 77"/>
                  <a:gd name="T80" fmla="*/ 59 w 72"/>
                  <a:gd name="T81" fmla="*/ 5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2" h="77">
                    <a:moveTo>
                      <a:pt x="59" y="53"/>
                    </a:moveTo>
                    <a:cubicBezTo>
                      <a:pt x="61" y="51"/>
                      <a:pt x="63" y="51"/>
                      <a:pt x="64" y="50"/>
                    </a:cubicBezTo>
                    <a:cubicBezTo>
                      <a:pt x="66" y="49"/>
                      <a:pt x="69" y="49"/>
                      <a:pt x="71" y="48"/>
                    </a:cubicBezTo>
                    <a:cubicBezTo>
                      <a:pt x="71" y="45"/>
                      <a:pt x="72" y="42"/>
                      <a:pt x="71" y="38"/>
                    </a:cubicBezTo>
                    <a:cubicBezTo>
                      <a:pt x="71" y="33"/>
                      <a:pt x="70" y="28"/>
                      <a:pt x="70" y="22"/>
                    </a:cubicBezTo>
                    <a:cubicBezTo>
                      <a:pt x="63" y="26"/>
                      <a:pt x="56" y="28"/>
                      <a:pt x="53" y="36"/>
                    </a:cubicBezTo>
                    <a:cubicBezTo>
                      <a:pt x="53" y="38"/>
                      <a:pt x="51" y="43"/>
                      <a:pt x="48" y="42"/>
                    </a:cubicBezTo>
                    <a:cubicBezTo>
                      <a:pt x="46" y="40"/>
                      <a:pt x="47" y="37"/>
                      <a:pt x="48" y="36"/>
                    </a:cubicBezTo>
                    <a:cubicBezTo>
                      <a:pt x="51" y="32"/>
                      <a:pt x="54" y="30"/>
                      <a:pt x="54" y="25"/>
                    </a:cubicBezTo>
                    <a:cubicBezTo>
                      <a:pt x="54" y="21"/>
                      <a:pt x="51" y="18"/>
                      <a:pt x="49" y="15"/>
                    </a:cubicBezTo>
                    <a:cubicBezTo>
                      <a:pt x="45" y="10"/>
                      <a:pt x="40" y="6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2" y="6"/>
                      <a:pt x="27" y="10"/>
                      <a:pt x="23" y="15"/>
                    </a:cubicBezTo>
                    <a:cubicBezTo>
                      <a:pt x="20" y="18"/>
                      <a:pt x="18" y="21"/>
                      <a:pt x="18" y="25"/>
                    </a:cubicBezTo>
                    <a:cubicBezTo>
                      <a:pt x="18" y="30"/>
                      <a:pt x="21" y="32"/>
                      <a:pt x="23" y="36"/>
                    </a:cubicBezTo>
                    <a:cubicBezTo>
                      <a:pt x="24" y="37"/>
                      <a:pt x="26" y="40"/>
                      <a:pt x="24" y="42"/>
                    </a:cubicBezTo>
                    <a:cubicBezTo>
                      <a:pt x="21" y="43"/>
                      <a:pt x="19" y="38"/>
                      <a:pt x="18" y="36"/>
                    </a:cubicBezTo>
                    <a:cubicBezTo>
                      <a:pt x="16" y="28"/>
                      <a:pt x="9" y="26"/>
                      <a:pt x="2" y="22"/>
                    </a:cubicBezTo>
                    <a:cubicBezTo>
                      <a:pt x="2" y="28"/>
                      <a:pt x="1" y="33"/>
                      <a:pt x="0" y="38"/>
                    </a:cubicBezTo>
                    <a:cubicBezTo>
                      <a:pt x="0" y="42"/>
                      <a:pt x="0" y="45"/>
                      <a:pt x="1" y="48"/>
                    </a:cubicBezTo>
                    <a:cubicBezTo>
                      <a:pt x="3" y="49"/>
                      <a:pt x="5" y="49"/>
                      <a:pt x="7" y="50"/>
                    </a:cubicBezTo>
                    <a:cubicBezTo>
                      <a:pt x="9" y="51"/>
                      <a:pt x="11" y="51"/>
                      <a:pt x="12" y="53"/>
                    </a:cubicBezTo>
                    <a:cubicBezTo>
                      <a:pt x="14" y="54"/>
                      <a:pt x="14" y="57"/>
                      <a:pt x="11" y="56"/>
                    </a:cubicBezTo>
                    <a:cubicBezTo>
                      <a:pt x="8" y="56"/>
                      <a:pt x="4" y="52"/>
                      <a:pt x="0" y="53"/>
                    </a:cubicBezTo>
                    <a:cubicBezTo>
                      <a:pt x="2" y="62"/>
                      <a:pt x="7" y="71"/>
                      <a:pt x="16" y="75"/>
                    </a:cubicBezTo>
                    <a:cubicBezTo>
                      <a:pt x="20" y="77"/>
                      <a:pt x="21" y="76"/>
                      <a:pt x="24" y="74"/>
                    </a:cubicBezTo>
                    <a:cubicBezTo>
                      <a:pt x="27" y="72"/>
                      <a:pt x="28" y="70"/>
                      <a:pt x="31" y="69"/>
                    </a:cubicBezTo>
                    <a:cubicBezTo>
                      <a:pt x="33" y="69"/>
                      <a:pt x="34" y="70"/>
                      <a:pt x="34" y="68"/>
                    </a:cubicBezTo>
                    <a:cubicBezTo>
                      <a:pt x="34" y="67"/>
                      <a:pt x="34" y="66"/>
                      <a:pt x="34" y="65"/>
                    </a:cubicBezTo>
                    <a:cubicBezTo>
                      <a:pt x="35" y="53"/>
                      <a:pt x="35" y="46"/>
                      <a:pt x="36" y="34"/>
                    </a:cubicBezTo>
                    <a:cubicBezTo>
                      <a:pt x="36" y="46"/>
                      <a:pt x="37" y="53"/>
                      <a:pt x="38" y="65"/>
                    </a:cubicBezTo>
                    <a:cubicBezTo>
                      <a:pt x="38" y="66"/>
                      <a:pt x="38" y="67"/>
                      <a:pt x="38" y="68"/>
                    </a:cubicBezTo>
                    <a:cubicBezTo>
                      <a:pt x="38" y="70"/>
                      <a:pt x="39" y="69"/>
                      <a:pt x="40" y="69"/>
                    </a:cubicBezTo>
                    <a:cubicBezTo>
                      <a:pt x="43" y="70"/>
                      <a:pt x="45" y="72"/>
                      <a:pt x="47" y="74"/>
                    </a:cubicBezTo>
                    <a:cubicBezTo>
                      <a:pt x="50" y="76"/>
                      <a:pt x="52" y="77"/>
                      <a:pt x="55" y="75"/>
                    </a:cubicBezTo>
                    <a:cubicBezTo>
                      <a:pt x="65" y="71"/>
                      <a:pt x="70" y="62"/>
                      <a:pt x="71" y="53"/>
                    </a:cubicBezTo>
                    <a:cubicBezTo>
                      <a:pt x="68" y="52"/>
                      <a:pt x="64" y="56"/>
                      <a:pt x="60" y="56"/>
                    </a:cubicBezTo>
                    <a:cubicBezTo>
                      <a:pt x="58" y="57"/>
                      <a:pt x="58" y="54"/>
                      <a:pt x="59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610"/>
              <p:cNvSpPr>
                <a:spLocks noChangeArrowheads="1"/>
              </p:cNvSpPr>
              <p:nvPr/>
            </p:nvSpPr>
            <p:spPr bwMode="auto">
              <a:xfrm>
                <a:off x="2878162" y="1966084"/>
                <a:ext cx="22057" cy="1053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612"/>
              <p:cNvSpPr>
                <a:spLocks/>
              </p:cNvSpPr>
              <p:nvPr/>
            </p:nvSpPr>
            <p:spPr bwMode="auto">
              <a:xfrm>
                <a:off x="5920861" y="1413423"/>
                <a:ext cx="30635" cy="162980"/>
              </a:xfrm>
              <a:custGeom>
                <a:avLst/>
                <a:gdLst>
                  <a:gd name="T0" fmla="*/ 7 w 7"/>
                  <a:gd name="T1" fmla="*/ 1 h 37"/>
                  <a:gd name="T2" fmla="*/ 4 w 7"/>
                  <a:gd name="T3" fmla="*/ 0 h 37"/>
                  <a:gd name="T4" fmla="*/ 4 w 7"/>
                  <a:gd name="T5" fmla="*/ 0 h 37"/>
                  <a:gd name="T6" fmla="*/ 0 w 7"/>
                  <a:gd name="T7" fmla="*/ 1 h 37"/>
                  <a:gd name="T8" fmla="*/ 0 w 7"/>
                  <a:gd name="T9" fmla="*/ 37 h 37"/>
                  <a:gd name="T10" fmla="*/ 7 w 7"/>
                  <a:gd name="T11" fmla="*/ 37 h 37"/>
                  <a:gd name="T12" fmla="*/ 7 w 7"/>
                  <a:gd name="T1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7">
                    <a:moveTo>
                      <a:pt x="7" y="1"/>
                    </a:moveTo>
                    <a:cubicBezTo>
                      <a:pt x="6" y="1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7" y="37"/>
                      <a:pt x="7" y="37"/>
                      <a:pt x="7" y="37"/>
                    </a:cubicBezTo>
                    <a:lnTo>
                      <a:pt x="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613"/>
              <p:cNvSpPr>
                <a:spLocks/>
              </p:cNvSpPr>
              <p:nvPr/>
            </p:nvSpPr>
            <p:spPr bwMode="auto">
              <a:xfrm>
                <a:off x="5920861" y="1192849"/>
                <a:ext cx="30635" cy="22057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7 w 7"/>
                  <a:gd name="T5" fmla="*/ 5 h 5"/>
                  <a:gd name="T6" fmla="*/ 7 w 7"/>
                  <a:gd name="T7" fmla="*/ 0 h 5"/>
                  <a:gd name="T8" fmla="*/ 0 w 7"/>
                  <a:gd name="T9" fmla="*/ 0 h 5"/>
                  <a:gd name="T10" fmla="*/ 0 w 7"/>
                  <a:gd name="T11" fmla="*/ 5 h 5"/>
                  <a:gd name="T12" fmla="*/ 5 w 7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3" y="5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14"/>
              <p:cNvSpPr>
                <a:spLocks/>
              </p:cNvSpPr>
              <p:nvPr/>
            </p:nvSpPr>
            <p:spPr bwMode="auto">
              <a:xfrm>
                <a:off x="5788517" y="1223484"/>
                <a:ext cx="305128" cy="220574"/>
              </a:xfrm>
              <a:custGeom>
                <a:avLst/>
                <a:gdLst>
                  <a:gd name="T0" fmla="*/ 37 w 69"/>
                  <a:gd name="T1" fmla="*/ 0 h 50"/>
                  <a:gd name="T2" fmla="*/ 35 w 69"/>
                  <a:gd name="T3" fmla="*/ 0 h 50"/>
                  <a:gd name="T4" fmla="*/ 35 w 69"/>
                  <a:gd name="T5" fmla="*/ 0 h 50"/>
                  <a:gd name="T6" fmla="*/ 30 w 69"/>
                  <a:gd name="T7" fmla="*/ 0 h 50"/>
                  <a:gd name="T8" fmla="*/ 1 w 69"/>
                  <a:gd name="T9" fmla="*/ 33 h 50"/>
                  <a:gd name="T10" fmla="*/ 3 w 69"/>
                  <a:gd name="T11" fmla="*/ 46 h 50"/>
                  <a:gd name="T12" fmla="*/ 4 w 69"/>
                  <a:gd name="T13" fmla="*/ 48 h 50"/>
                  <a:gd name="T14" fmla="*/ 6 w 69"/>
                  <a:gd name="T15" fmla="*/ 46 h 50"/>
                  <a:gd name="T16" fmla="*/ 14 w 69"/>
                  <a:gd name="T17" fmla="*/ 40 h 50"/>
                  <a:gd name="T18" fmla="*/ 15 w 69"/>
                  <a:gd name="T19" fmla="*/ 40 h 50"/>
                  <a:gd name="T20" fmla="*/ 23 w 69"/>
                  <a:gd name="T21" fmla="*/ 46 h 50"/>
                  <a:gd name="T22" fmla="*/ 24 w 69"/>
                  <a:gd name="T23" fmla="*/ 48 h 50"/>
                  <a:gd name="T24" fmla="*/ 25 w 69"/>
                  <a:gd name="T25" fmla="*/ 46 h 50"/>
                  <a:gd name="T26" fmla="*/ 30 w 69"/>
                  <a:gd name="T27" fmla="*/ 42 h 50"/>
                  <a:gd name="T28" fmla="*/ 34 w 69"/>
                  <a:gd name="T29" fmla="*/ 41 h 50"/>
                  <a:gd name="T30" fmla="*/ 34 w 69"/>
                  <a:gd name="T31" fmla="*/ 41 h 50"/>
                  <a:gd name="T32" fmla="*/ 37 w 69"/>
                  <a:gd name="T33" fmla="*/ 42 h 50"/>
                  <a:gd name="T34" fmla="*/ 43 w 69"/>
                  <a:gd name="T35" fmla="*/ 47 h 50"/>
                  <a:gd name="T36" fmla="*/ 44 w 69"/>
                  <a:gd name="T37" fmla="*/ 48 h 50"/>
                  <a:gd name="T38" fmla="*/ 45 w 69"/>
                  <a:gd name="T39" fmla="*/ 47 h 50"/>
                  <a:gd name="T40" fmla="*/ 54 w 69"/>
                  <a:gd name="T41" fmla="*/ 41 h 50"/>
                  <a:gd name="T42" fmla="*/ 54 w 69"/>
                  <a:gd name="T43" fmla="*/ 41 h 50"/>
                  <a:gd name="T44" fmla="*/ 62 w 69"/>
                  <a:gd name="T45" fmla="*/ 47 h 50"/>
                  <a:gd name="T46" fmla="*/ 63 w 69"/>
                  <a:gd name="T47" fmla="*/ 49 h 50"/>
                  <a:gd name="T48" fmla="*/ 64 w 69"/>
                  <a:gd name="T49" fmla="*/ 50 h 50"/>
                  <a:gd name="T50" fmla="*/ 64 w 69"/>
                  <a:gd name="T51" fmla="*/ 49 h 50"/>
                  <a:gd name="T52" fmla="*/ 65 w 69"/>
                  <a:gd name="T53" fmla="*/ 47 h 50"/>
                  <a:gd name="T54" fmla="*/ 68 w 69"/>
                  <a:gd name="T55" fmla="*/ 35 h 50"/>
                  <a:gd name="T56" fmla="*/ 37 w 69"/>
                  <a:gd name="T5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9" h="50">
                    <a:moveTo>
                      <a:pt x="37" y="0"/>
                    </a:moveTo>
                    <a:cubicBezTo>
                      <a:pt x="37" y="0"/>
                      <a:pt x="36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2" y="0"/>
                      <a:pt x="30" y="0"/>
                    </a:cubicBezTo>
                    <a:cubicBezTo>
                      <a:pt x="14" y="2"/>
                      <a:pt x="1" y="16"/>
                      <a:pt x="1" y="33"/>
                    </a:cubicBezTo>
                    <a:cubicBezTo>
                      <a:pt x="0" y="38"/>
                      <a:pt x="1" y="42"/>
                      <a:pt x="3" y="46"/>
                    </a:cubicBezTo>
                    <a:cubicBezTo>
                      <a:pt x="3" y="47"/>
                      <a:pt x="4" y="48"/>
                      <a:pt x="4" y="48"/>
                    </a:cubicBezTo>
                    <a:cubicBezTo>
                      <a:pt x="5" y="48"/>
                      <a:pt x="5" y="47"/>
                      <a:pt x="6" y="46"/>
                    </a:cubicBezTo>
                    <a:cubicBezTo>
                      <a:pt x="7" y="43"/>
                      <a:pt x="11" y="40"/>
                      <a:pt x="14" y="40"/>
                    </a:cubicBezTo>
                    <a:cubicBezTo>
                      <a:pt x="14" y="40"/>
                      <a:pt x="15" y="40"/>
                      <a:pt x="15" y="40"/>
                    </a:cubicBezTo>
                    <a:cubicBezTo>
                      <a:pt x="18" y="41"/>
                      <a:pt x="22" y="43"/>
                      <a:pt x="23" y="46"/>
                    </a:cubicBezTo>
                    <a:cubicBezTo>
                      <a:pt x="24" y="47"/>
                      <a:pt x="24" y="48"/>
                      <a:pt x="24" y="48"/>
                    </a:cubicBezTo>
                    <a:cubicBezTo>
                      <a:pt x="24" y="48"/>
                      <a:pt x="25" y="47"/>
                      <a:pt x="25" y="46"/>
                    </a:cubicBezTo>
                    <a:cubicBezTo>
                      <a:pt x="26" y="44"/>
                      <a:pt x="28" y="42"/>
                      <a:pt x="30" y="42"/>
                    </a:cubicBezTo>
                    <a:cubicBezTo>
                      <a:pt x="31" y="41"/>
                      <a:pt x="33" y="41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5" y="41"/>
                      <a:pt x="36" y="41"/>
                      <a:pt x="37" y="42"/>
                    </a:cubicBezTo>
                    <a:cubicBezTo>
                      <a:pt x="40" y="42"/>
                      <a:pt x="42" y="44"/>
                      <a:pt x="43" y="47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5" y="47"/>
                    </a:cubicBezTo>
                    <a:cubicBezTo>
                      <a:pt x="47" y="44"/>
                      <a:pt x="50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8" y="41"/>
                      <a:pt x="61" y="44"/>
                      <a:pt x="62" y="47"/>
                    </a:cubicBezTo>
                    <a:cubicBezTo>
                      <a:pt x="63" y="48"/>
                      <a:pt x="63" y="49"/>
                      <a:pt x="63" y="49"/>
                    </a:cubicBezTo>
                    <a:cubicBezTo>
                      <a:pt x="63" y="50"/>
                      <a:pt x="63" y="50"/>
                      <a:pt x="64" y="50"/>
                    </a:cubicBezTo>
                    <a:cubicBezTo>
                      <a:pt x="64" y="50"/>
                      <a:pt x="64" y="50"/>
                      <a:pt x="64" y="49"/>
                    </a:cubicBezTo>
                    <a:cubicBezTo>
                      <a:pt x="65" y="49"/>
                      <a:pt x="65" y="48"/>
                      <a:pt x="65" y="47"/>
                    </a:cubicBezTo>
                    <a:cubicBezTo>
                      <a:pt x="67" y="44"/>
                      <a:pt x="68" y="39"/>
                      <a:pt x="68" y="35"/>
                    </a:cubicBezTo>
                    <a:cubicBezTo>
                      <a:pt x="69" y="17"/>
                      <a:pt x="55" y="2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15"/>
              <p:cNvSpPr>
                <a:spLocks/>
              </p:cNvSpPr>
              <p:nvPr/>
            </p:nvSpPr>
            <p:spPr bwMode="auto">
              <a:xfrm>
                <a:off x="4601092" y="4491660"/>
                <a:ext cx="118865" cy="84553"/>
              </a:xfrm>
              <a:custGeom>
                <a:avLst/>
                <a:gdLst>
                  <a:gd name="T0" fmla="*/ 17 w 27"/>
                  <a:gd name="T1" fmla="*/ 5 h 19"/>
                  <a:gd name="T2" fmla="*/ 24 w 27"/>
                  <a:gd name="T3" fmla="*/ 1 h 19"/>
                  <a:gd name="T4" fmla="*/ 27 w 27"/>
                  <a:gd name="T5" fmla="*/ 0 h 19"/>
                  <a:gd name="T6" fmla="*/ 16 w 27"/>
                  <a:gd name="T7" fmla="*/ 1 h 19"/>
                  <a:gd name="T8" fmla="*/ 9 w 27"/>
                  <a:gd name="T9" fmla="*/ 7 h 19"/>
                  <a:gd name="T10" fmla="*/ 5 w 27"/>
                  <a:gd name="T11" fmla="*/ 12 h 19"/>
                  <a:gd name="T12" fmla="*/ 0 w 27"/>
                  <a:gd name="T13" fmla="*/ 19 h 19"/>
                  <a:gd name="T14" fmla="*/ 9 w 27"/>
                  <a:gd name="T15" fmla="*/ 15 h 19"/>
                  <a:gd name="T16" fmla="*/ 17 w 27"/>
                  <a:gd name="T17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19">
                    <a:moveTo>
                      <a:pt x="17" y="5"/>
                    </a:moveTo>
                    <a:cubicBezTo>
                      <a:pt x="19" y="4"/>
                      <a:pt x="21" y="2"/>
                      <a:pt x="24" y="1"/>
                    </a:cubicBezTo>
                    <a:cubicBezTo>
                      <a:pt x="24" y="1"/>
                      <a:pt x="26" y="0"/>
                      <a:pt x="27" y="0"/>
                    </a:cubicBezTo>
                    <a:cubicBezTo>
                      <a:pt x="23" y="0"/>
                      <a:pt x="19" y="0"/>
                      <a:pt x="16" y="1"/>
                    </a:cubicBezTo>
                    <a:cubicBezTo>
                      <a:pt x="13" y="2"/>
                      <a:pt x="10" y="4"/>
                      <a:pt x="9" y="7"/>
                    </a:cubicBezTo>
                    <a:cubicBezTo>
                      <a:pt x="7" y="9"/>
                      <a:pt x="6" y="11"/>
                      <a:pt x="5" y="12"/>
                    </a:cubicBezTo>
                    <a:cubicBezTo>
                      <a:pt x="4" y="15"/>
                      <a:pt x="3" y="18"/>
                      <a:pt x="0" y="19"/>
                    </a:cubicBezTo>
                    <a:cubicBezTo>
                      <a:pt x="3" y="19"/>
                      <a:pt x="7" y="17"/>
                      <a:pt x="9" y="15"/>
                    </a:cubicBezTo>
                    <a:cubicBezTo>
                      <a:pt x="13" y="12"/>
                      <a:pt x="15" y="9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16"/>
              <p:cNvSpPr>
                <a:spLocks/>
              </p:cNvSpPr>
              <p:nvPr/>
            </p:nvSpPr>
            <p:spPr bwMode="auto">
              <a:xfrm>
                <a:off x="4609670" y="4491660"/>
                <a:ext cx="154402" cy="106611"/>
              </a:xfrm>
              <a:custGeom>
                <a:avLst/>
                <a:gdLst>
                  <a:gd name="T0" fmla="*/ 23 w 35"/>
                  <a:gd name="T1" fmla="*/ 3 h 24"/>
                  <a:gd name="T2" fmla="*/ 14 w 35"/>
                  <a:gd name="T3" fmla="*/ 11 h 24"/>
                  <a:gd name="T4" fmla="*/ 8 w 35"/>
                  <a:gd name="T5" fmla="*/ 17 h 24"/>
                  <a:gd name="T6" fmla="*/ 0 w 35"/>
                  <a:gd name="T7" fmla="*/ 20 h 24"/>
                  <a:gd name="T8" fmla="*/ 19 w 35"/>
                  <a:gd name="T9" fmla="*/ 20 h 24"/>
                  <a:gd name="T10" fmla="*/ 30 w 35"/>
                  <a:gd name="T11" fmla="*/ 6 h 24"/>
                  <a:gd name="T12" fmla="*/ 33 w 35"/>
                  <a:gd name="T13" fmla="*/ 2 h 24"/>
                  <a:gd name="T14" fmla="*/ 35 w 35"/>
                  <a:gd name="T15" fmla="*/ 1 h 24"/>
                  <a:gd name="T16" fmla="*/ 23 w 35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4">
                    <a:moveTo>
                      <a:pt x="23" y="3"/>
                    </a:moveTo>
                    <a:cubicBezTo>
                      <a:pt x="19" y="5"/>
                      <a:pt x="17" y="7"/>
                      <a:pt x="14" y="11"/>
                    </a:cubicBezTo>
                    <a:cubicBezTo>
                      <a:pt x="12" y="13"/>
                      <a:pt x="10" y="16"/>
                      <a:pt x="8" y="17"/>
                    </a:cubicBezTo>
                    <a:cubicBezTo>
                      <a:pt x="5" y="19"/>
                      <a:pt x="3" y="20"/>
                      <a:pt x="0" y="20"/>
                    </a:cubicBezTo>
                    <a:cubicBezTo>
                      <a:pt x="6" y="24"/>
                      <a:pt x="13" y="24"/>
                      <a:pt x="19" y="20"/>
                    </a:cubicBezTo>
                    <a:cubicBezTo>
                      <a:pt x="25" y="17"/>
                      <a:pt x="27" y="12"/>
                      <a:pt x="30" y="6"/>
                    </a:cubicBezTo>
                    <a:cubicBezTo>
                      <a:pt x="31" y="5"/>
                      <a:pt x="32" y="3"/>
                      <a:pt x="33" y="2"/>
                    </a:cubicBezTo>
                    <a:cubicBezTo>
                      <a:pt x="34" y="2"/>
                      <a:pt x="35" y="1"/>
                      <a:pt x="35" y="1"/>
                    </a:cubicBezTo>
                    <a:cubicBezTo>
                      <a:pt x="31" y="0"/>
                      <a:pt x="27" y="1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17"/>
              <p:cNvSpPr>
                <a:spLocks/>
              </p:cNvSpPr>
              <p:nvPr/>
            </p:nvSpPr>
            <p:spPr bwMode="auto">
              <a:xfrm>
                <a:off x="4601092" y="4403430"/>
                <a:ext cx="101709" cy="71074"/>
              </a:xfrm>
              <a:custGeom>
                <a:avLst/>
                <a:gdLst>
                  <a:gd name="T0" fmla="*/ 8 w 23"/>
                  <a:gd name="T1" fmla="*/ 6 h 16"/>
                  <a:gd name="T2" fmla="*/ 5 w 23"/>
                  <a:gd name="T3" fmla="*/ 11 h 16"/>
                  <a:gd name="T4" fmla="*/ 0 w 23"/>
                  <a:gd name="T5" fmla="*/ 16 h 16"/>
                  <a:gd name="T6" fmla="*/ 8 w 23"/>
                  <a:gd name="T7" fmla="*/ 13 h 16"/>
                  <a:gd name="T8" fmla="*/ 15 w 23"/>
                  <a:gd name="T9" fmla="*/ 5 h 16"/>
                  <a:gd name="T10" fmla="*/ 20 w 23"/>
                  <a:gd name="T11" fmla="*/ 1 h 16"/>
                  <a:gd name="T12" fmla="*/ 23 w 23"/>
                  <a:gd name="T13" fmla="*/ 0 h 16"/>
                  <a:gd name="T14" fmla="*/ 14 w 23"/>
                  <a:gd name="T15" fmla="*/ 1 h 16"/>
                  <a:gd name="T16" fmla="*/ 8 w 23"/>
                  <a:gd name="T1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6">
                    <a:moveTo>
                      <a:pt x="8" y="6"/>
                    </a:moveTo>
                    <a:cubicBezTo>
                      <a:pt x="6" y="8"/>
                      <a:pt x="6" y="9"/>
                      <a:pt x="5" y="11"/>
                    </a:cubicBezTo>
                    <a:cubicBezTo>
                      <a:pt x="4" y="13"/>
                      <a:pt x="2" y="15"/>
                      <a:pt x="0" y="16"/>
                    </a:cubicBezTo>
                    <a:cubicBezTo>
                      <a:pt x="3" y="16"/>
                      <a:pt x="6" y="15"/>
                      <a:pt x="8" y="13"/>
                    </a:cubicBezTo>
                    <a:cubicBezTo>
                      <a:pt x="11" y="11"/>
                      <a:pt x="13" y="7"/>
                      <a:pt x="15" y="5"/>
                    </a:cubicBezTo>
                    <a:cubicBezTo>
                      <a:pt x="17" y="3"/>
                      <a:pt x="18" y="2"/>
                      <a:pt x="20" y="1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0" y="0"/>
                      <a:pt x="17" y="0"/>
                      <a:pt x="14" y="1"/>
                    </a:cubicBezTo>
                    <a:cubicBezTo>
                      <a:pt x="11" y="2"/>
                      <a:pt x="9" y="4"/>
                      <a:pt x="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18"/>
              <p:cNvSpPr>
                <a:spLocks/>
              </p:cNvSpPr>
              <p:nvPr/>
            </p:nvSpPr>
            <p:spPr bwMode="auto">
              <a:xfrm>
                <a:off x="4609670" y="4403430"/>
                <a:ext cx="132345" cy="93131"/>
              </a:xfrm>
              <a:custGeom>
                <a:avLst/>
                <a:gdLst>
                  <a:gd name="T0" fmla="*/ 28 w 30"/>
                  <a:gd name="T1" fmla="*/ 2 h 21"/>
                  <a:gd name="T2" fmla="*/ 30 w 30"/>
                  <a:gd name="T3" fmla="*/ 1 h 21"/>
                  <a:gd name="T4" fmla="*/ 19 w 30"/>
                  <a:gd name="T5" fmla="*/ 2 h 21"/>
                  <a:gd name="T6" fmla="*/ 12 w 30"/>
                  <a:gd name="T7" fmla="*/ 9 h 21"/>
                  <a:gd name="T8" fmla="*/ 6 w 30"/>
                  <a:gd name="T9" fmla="*/ 15 h 21"/>
                  <a:gd name="T10" fmla="*/ 0 w 30"/>
                  <a:gd name="T11" fmla="*/ 18 h 21"/>
                  <a:gd name="T12" fmla="*/ 16 w 30"/>
                  <a:gd name="T13" fmla="*/ 17 h 21"/>
                  <a:gd name="T14" fmla="*/ 25 w 30"/>
                  <a:gd name="T15" fmla="*/ 6 h 21"/>
                  <a:gd name="T16" fmla="*/ 28 w 30"/>
                  <a:gd name="T17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28" y="2"/>
                    </a:moveTo>
                    <a:cubicBezTo>
                      <a:pt x="29" y="2"/>
                      <a:pt x="30" y="1"/>
                      <a:pt x="30" y="1"/>
                    </a:cubicBezTo>
                    <a:cubicBezTo>
                      <a:pt x="26" y="0"/>
                      <a:pt x="23" y="1"/>
                      <a:pt x="19" y="2"/>
                    </a:cubicBezTo>
                    <a:cubicBezTo>
                      <a:pt x="16" y="4"/>
                      <a:pt x="14" y="6"/>
                      <a:pt x="12" y="9"/>
                    </a:cubicBezTo>
                    <a:cubicBezTo>
                      <a:pt x="10" y="11"/>
                      <a:pt x="9" y="14"/>
                      <a:pt x="6" y="15"/>
                    </a:cubicBezTo>
                    <a:cubicBezTo>
                      <a:pt x="5" y="16"/>
                      <a:pt x="2" y="17"/>
                      <a:pt x="0" y="18"/>
                    </a:cubicBezTo>
                    <a:cubicBezTo>
                      <a:pt x="5" y="21"/>
                      <a:pt x="11" y="21"/>
                      <a:pt x="16" y="17"/>
                    </a:cubicBezTo>
                    <a:cubicBezTo>
                      <a:pt x="21" y="15"/>
                      <a:pt x="23" y="10"/>
                      <a:pt x="25" y="6"/>
                    </a:cubicBezTo>
                    <a:cubicBezTo>
                      <a:pt x="26" y="4"/>
                      <a:pt x="27" y="3"/>
                      <a:pt x="2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9"/>
              <p:cNvSpPr>
                <a:spLocks/>
              </p:cNvSpPr>
              <p:nvPr/>
            </p:nvSpPr>
            <p:spPr bwMode="auto">
              <a:xfrm>
                <a:off x="4472424" y="4491660"/>
                <a:ext cx="115189" cy="84553"/>
              </a:xfrm>
              <a:custGeom>
                <a:avLst/>
                <a:gdLst>
                  <a:gd name="T0" fmla="*/ 9 w 26"/>
                  <a:gd name="T1" fmla="*/ 5 h 19"/>
                  <a:gd name="T2" fmla="*/ 17 w 26"/>
                  <a:gd name="T3" fmla="*/ 15 h 19"/>
                  <a:gd name="T4" fmla="*/ 26 w 26"/>
                  <a:gd name="T5" fmla="*/ 19 h 19"/>
                  <a:gd name="T6" fmla="*/ 21 w 26"/>
                  <a:gd name="T7" fmla="*/ 12 h 19"/>
                  <a:gd name="T8" fmla="*/ 18 w 26"/>
                  <a:gd name="T9" fmla="*/ 7 h 19"/>
                  <a:gd name="T10" fmla="*/ 11 w 26"/>
                  <a:gd name="T11" fmla="*/ 1 h 19"/>
                  <a:gd name="T12" fmla="*/ 0 w 26"/>
                  <a:gd name="T13" fmla="*/ 0 h 19"/>
                  <a:gd name="T14" fmla="*/ 3 w 26"/>
                  <a:gd name="T15" fmla="*/ 1 h 19"/>
                  <a:gd name="T16" fmla="*/ 9 w 26"/>
                  <a:gd name="T17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9">
                    <a:moveTo>
                      <a:pt x="9" y="5"/>
                    </a:moveTo>
                    <a:cubicBezTo>
                      <a:pt x="12" y="9"/>
                      <a:pt x="14" y="12"/>
                      <a:pt x="17" y="15"/>
                    </a:cubicBezTo>
                    <a:cubicBezTo>
                      <a:pt x="20" y="17"/>
                      <a:pt x="23" y="19"/>
                      <a:pt x="26" y="19"/>
                    </a:cubicBezTo>
                    <a:cubicBezTo>
                      <a:pt x="24" y="18"/>
                      <a:pt x="22" y="15"/>
                      <a:pt x="21" y="12"/>
                    </a:cubicBezTo>
                    <a:cubicBezTo>
                      <a:pt x="20" y="11"/>
                      <a:pt x="19" y="9"/>
                      <a:pt x="18" y="7"/>
                    </a:cubicBezTo>
                    <a:cubicBezTo>
                      <a:pt x="16" y="4"/>
                      <a:pt x="14" y="2"/>
                      <a:pt x="11" y="1"/>
                    </a:cubicBezTo>
                    <a:cubicBezTo>
                      <a:pt x="7" y="0"/>
                      <a:pt x="3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5" y="2"/>
                      <a:pt x="7" y="4"/>
                      <a:pt x="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20"/>
              <p:cNvSpPr>
                <a:spLocks/>
              </p:cNvSpPr>
              <p:nvPr/>
            </p:nvSpPr>
            <p:spPr bwMode="auto">
              <a:xfrm>
                <a:off x="4424633" y="4491660"/>
                <a:ext cx="154402" cy="106611"/>
              </a:xfrm>
              <a:custGeom>
                <a:avLst/>
                <a:gdLst>
                  <a:gd name="T0" fmla="*/ 6 w 35"/>
                  <a:gd name="T1" fmla="*/ 6 h 24"/>
                  <a:gd name="T2" fmla="*/ 16 w 35"/>
                  <a:gd name="T3" fmla="*/ 20 h 24"/>
                  <a:gd name="T4" fmla="*/ 35 w 35"/>
                  <a:gd name="T5" fmla="*/ 20 h 24"/>
                  <a:gd name="T6" fmla="*/ 28 w 35"/>
                  <a:gd name="T7" fmla="*/ 17 h 24"/>
                  <a:gd name="T8" fmla="*/ 21 w 35"/>
                  <a:gd name="T9" fmla="*/ 11 h 24"/>
                  <a:gd name="T10" fmla="*/ 13 w 35"/>
                  <a:gd name="T11" fmla="*/ 3 h 24"/>
                  <a:gd name="T12" fmla="*/ 0 w 35"/>
                  <a:gd name="T13" fmla="*/ 1 h 24"/>
                  <a:gd name="T14" fmla="*/ 2 w 35"/>
                  <a:gd name="T15" fmla="*/ 2 h 24"/>
                  <a:gd name="T16" fmla="*/ 6 w 35"/>
                  <a:gd name="T17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4">
                    <a:moveTo>
                      <a:pt x="6" y="6"/>
                    </a:moveTo>
                    <a:cubicBezTo>
                      <a:pt x="9" y="12"/>
                      <a:pt x="11" y="17"/>
                      <a:pt x="16" y="20"/>
                    </a:cubicBezTo>
                    <a:cubicBezTo>
                      <a:pt x="22" y="24"/>
                      <a:pt x="30" y="24"/>
                      <a:pt x="35" y="20"/>
                    </a:cubicBezTo>
                    <a:cubicBezTo>
                      <a:pt x="33" y="20"/>
                      <a:pt x="30" y="19"/>
                      <a:pt x="28" y="17"/>
                    </a:cubicBezTo>
                    <a:cubicBezTo>
                      <a:pt x="25" y="16"/>
                      <a:pt x="23" y="13"/>
                      <a:pt x="21" y="11"/>
                    </a:cubicBezTo>
                    <a:cubicBezTo>
                      <a:pt x="19" y="7"/>
                      <a:pt x="16" y="5"/>
                      <a:pt x="13" y="3"/>
                    </a:cubicBezTo>
                    <a:cubicBezTo>
                      <a:pt x="9" y="1"/>
                      <a:pt x="4" y="0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4" y="3"/>
                      <a:pt x="5" y="5"/>
                      <a:pt x="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21"/>
              <p:cNvSpPr>
                <a:spLocks/>
              </p:cNvSpPr>
              <p:nvPr/>
            </p:nvSpPr>
            <p:spPr bwMode="auto">
              <a:xfrm>
                <a:off x="4485903" y="4403430"/>
                <a:ext cx="101709" cy="71074"/>
              </a:xfrm>
              <a:custGeom>
                <a:avLst/>
                <a:gdLst>
                  <a:gd name="T0" fmla="*/ 10 w 23"/>
                  <a:gd name="T1" fmla="*/ 1 h 16"/>
                  <a:gd name="T2" fmla="*/ 0 w 23"/>
                  <a:gd name="T3" fmla="*/ 0 h 16"/>
                  <a:gd name="T4" fmla="*/ 3 w 23"/>
                  <a:gd name="T5" fmla="*/ 1 h 16"/>
                  <a:gd name="T6" fmla="*/ 8 w 23"/>
                  <a:gd name="T7" fmla="*/ 5 h 16"/>
                  <a:gd name="T8" fmla="*/ 15 w 23"/>
                  <a:gd name="T9" fmla="*/ 13 h 16"/>
                  <a:gd name="T10" fmla="*/ 23 w 23"/>
                  <a:gd name="T11" fmla="*/ 16 h 16"/>
                  <a:gd name="T12" fmla="*/ 19 w 23"/>
                  <a:gd name="T13" fmla="*/ 11 h 16"/>
                  <a:gd name="T14" fmla="*/ 16 w 23"/>
                  <a:gd name="T15" fmla="*/ 6 h 16"/>
                  <a:gd name="T16" fmla="*/ 10 w 23"/>
                  <a:gd name="T1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6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5" y="2"/>
                      <a:pt x="7" y="3"/>
                      <a:pt x="8" y="5"/>
                    </a:cubicBezTo>
                    <a:cubicBezTo>
                      <a:pt x="11" y="7"/>
                      <a:pt x="13" y="11"/>
                      <a:pt x="15" y="13"/>
                    </a:cubicBezTo>
                    <a:cubicBezTo>
                      <a:pt x="18" y="15"/>
                      <a:pt x="20" y="16"/>
                      <a:pt x="23" y="16"/>
                    </a:cubicBezTo>
                    <a:cubicBezTo>
                      <a:pt x="21" y="15"/>
                      <a:pt x="20" y="13"/>
                      <a:pt x="19" y="11"/>
                    </a:cubicBezTo>
                    <a:cubicBezTo>
                      <a:pt x="18" y="9"/>
                      <a:pt x="17" y="8"/>
                      <a:pt x="16" y="6"/>
                    </a:cubicBezTo>
                    <a:cubicBezTo>
                      <a:pt x="14" y="4"/>
                      <a:pt x="12" y="2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22"/>
              <p:cNvSpPr>
                <a:spLocks/>
              </p:cNvSpPr>
              <p:nvPr/>
            </p:nvSpPr>
            <p:spPr bwMode="auto">
              <a:xfrm>
                <a:off x="4446690" y="4403430"/>
                <a:ext cx="132345" cy="93131"/>
              </a:xfrm>
              <a:custGeom>
                <a:avLst/>
                <a:gdLst>
                  <a:gd name="T0" fmla="*/ 0 w 30"/>
                  <a:gd name="T1" fmla="*/ 1 h 21"/>
                  <a:gd name="T2" fmla="*/ 2 w 30"/>
                  <a:gd name="T3" fmla="*/ 2 h 21"/>
                  <a:gd name="T4" fmla="*/ 5 w 30"/>
                  <a:gd name="T5" fmla="*/ 6 h 21"/>
                  <a:gd name="T6" fmla="*/ 14 w 30"/>
                  <a:gd name="T7" fmla="*/ 17 h 21"/>
                  <a:gd name="T8" fmla="*/ 30 w 30"/>
                  <a:gd name="T9" fmla="*/ 18 h 21"/>
                  <a:gd name="T10" fmla="*/ 24 w 30"/>
                  <a:gd name="T11" fmla="*/ 15 h 21"/>
                  <a:gd name="T12" fmla="*/ 18 w 30"/>
                  <a:gd name="T13" fmla="*/ 9 h 21"/>
                  <a:gd name="T14" fmla="*/ 11 w 30"/>
                  <a:gd name="T15" fmla="*/ 2 h 21"/>
                  <a:gd name="T16" fmla="*/ 0 w 30"/>
                  <a:gd name="T1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0" y="1"/>
                    </a:moveTo>
                    <a:cubicBezTo>
                      <a:pt x="1" y="1"/>
                      <a:pt x="2" y="2"/>
                      <a:pt x="2" y="2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8" y="10"/>
                      <a:pt x="9" y="15"/>
                      <a:pt x="14" y="17"/>
                    </a:cubicBezTo>
                    <a:cubicBezTo>
                      <a:pt x="19" y="21"/>
                      <a:pt x="25" y="21"/>
                      <a:pt x="30" y="18"/>
                    </a:cubicBezTo>
                    <a:cubicBezTo>
                      <a:pt x="28" y="17"/>
                      <a:pt x="26" y="16"/>
                      <a:pt x="24" y="15"/>
                    </a:cubicBezTo>
                    <a:cubicBezTo>
                      <a:pt x="22" y="14"/>
                      <a:pt x="20" y="11"/>
                      <a:pt x="18" y="9"/>
                    </a:cubicBezTo>
                    <a:cubicBezTo>
                      <a:pt x="16" y="6"/>
                      <a:pt x="14" y="4"/>
                      <a:pt x="11" y="2"/>
                    </a:cubicBezTo>
                    <a:cubicBezTo>
                      <a:pt x="8" y="1"/>
                      <a:pt x="4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23"/>
              <p:cNvSpPr>
                <a:spLocks/>
              </p:cNvSpPr>
              <p:nvPr/>
            </p:nvSpPr>
            <p:spPr bwMode="auto">
              <a:xfrm>
                <a:off x="4592514" y="4342160"/>
                <a:ext cx="56369" cy="113963"/>
              </a:xfrm>
              <a:custGeom>
                <a:avLst/>
                <a:gdLst>
                  <a:gd name="T0" fmla="*/ 9 w 13"/>
                  <a:gd name="T1" fmla="*/ 8 h 26"/>
                  <a:gd name="T2" fmla="*/ 2 w 13"/>
                  <a:gd name="T3" fmla="*/ 17 h 26"/>
                  <a:gd name="T4" fmla="*/ 1 w 13"/>
                  <a:gd name="T5" fmla="*/ 26 h 26"/>
                  <a:gd name="T6" fmla="*/ 5 w 13"/>
                  <a:gd name="T7" fmla="*/ 20 h 26"/>
                  <a:gd name="T8" fmla="*/ 9 w 13"/>
                  <a:gd name="T9" fmla="*/ 16 h 26"/>
                  <a:gd name="T10" fmla="*/ 12 w 13"/>
                  <a:gd name="T11" fmla="*/ 9 h 26"/>
                  <a:gd name="T12" fmla="*/ 11 w 13"/>
                  <a:gd name="T13" fmla="*/ 0 h 26"/>
                  <a:gd name="T14" fmla="*/ 11 w 13"/>
                  <a:gd name="T15" fmla="*/ 3 h 26"/>
                  <a:gd name="T16" fmla="*/ 9 w 13"/>
                  <a:gd name="T17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6">
                    <a:moveTo>
                      <a:pt x="9" y="8"/>
                    </a:moveTo>
                    <a:cubicBezTo>
                      <a:pt x="6" y="11"/>
                      <a:pt x="4" y="14"/>
                      <a:pt x="2" y="17"/>
                    </a:cubicBezTo>
                    <a:cubicBezTo>
                      <a:pt x="1" y="20"/>
                      <a:pt x="0" y="23"/>
                      <a:pt x="1" y="26"/>
                    </a:cubicBezTo>
                    <a:cubicBezTo>
                      <a:pt x="1" y="23"/>
                      <a:pt x="3" y="21"/>
                      <a:pt x="5" y="20"/>
                    </a:cubicBezTo>
                    <a:cubicBezTo>
                      <a:pt x="6" y="19"/>
                      <a:pt x="8" y="18"/>
                      <a:pt x="9" y="16"/>
                    </a:cubicBezTo>
                    <a:cubicBezTo>
                      <a:pt x="11" y="14"/>
                      <a:pt x="12" y="12"/>
                      <a:pt x="12" y="9"/>
                    </a:cubicBezTo>
                    <a:cubicBezTo>
                      <a:pt x="13" y="6"/>
                      <a:pt x="12" y="3"/>
                      <a:pt x="11" y="0"/>
                    </a:cubicBezTo>
                    <a:cubicBezTo>
                      <a:pt x="11" y="0"/>
                      <a:pt x="11" y="2"/>
                      <a:pt x="11" y="3"/>
                    </a:cubicBezTo>
                    <a:cubicBezTo>
                      <a:pt x="10" y="5"/>
                      <a:pt x="10" y="7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24"/>
              <p:cNvSpPr>
                <a:spLocks/>
              </p:cNvSpPr>
              <p:nvPr/>
            </p:nvSpPr>
            <p:spPr bwMode="auto">
              <a:xfrm>
                <a:off x="4560653" y="4301721"/>
                <a:ext cx="75976" cy="145824"/>
              </a:xfrm>
              <a:custGeom>
                <a:avLst/>
                <a:gdLst>
                  <a:gd name="T0" fmla="*/ 6 w 17"/>
                  <a:gd name="T1" fmla="*/ 33 h 33"/>
                  <a:gd name="T2" fmla="*/ 7 w 17"/>
                  <a:gd name="T3" fmla="*/ 27 h 33"/>
                  <a:gd name="T4" fmla="*/ 11 w 17"/>
                  <a:gd name="T5" fmla="*/ 20 h 33"/>
                  <a:gd name="T6" fmla="*/ 16 w 17"/>
                  <a:gd name="T7" fmla="*/ 11 h 33"/>
                  <a:gd name="T8" fmla="*/ 16 w 17"/>
                  <a:gd name="T9" fmla="*/ 0 h 33"/>
                  <a:gd name="T10" fmla="*/ 15 w 17"/>
                  <a:gd name="T11" fmla="*/ 2 h 33"/>
                  <a:gd name="T12" fmla="*/ 12 w 17"/>
                  <a:gd name="T13" fmla="*/ 6 h 33"/>
                  <a:gd name="T14" fmla="*/ 2 w 17"/>
                  <a:gd name="T15" fmla="*/ 17 h 33"/>
                  <a:gd name="T16" fmla="*/ 6 w 17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3">
                    <a:moveTo>
                      <a:pt x="6" y="33"/>
                    </a:moveTo>
                    <a:cubicBezTo>
                      <a:pt x="5" y="31"/>
                      <a:pt x="6" y="29"/>
                      <a:pt x="7" y="27"/>
                    </a:cubicBezTo>
                    <a:cubicBezTo>
                      <a:pt x="8" y="24"/>
                      <a:pt x="9" y="22"/>
                      <a:pt x="11" y="20"/>
                    </a:cubicBezTo>
                    <a:cubicBezTo>
                      <a:pt x="13" y="17"/>
                      <a:pt x="15" y="15"/>
                      <a:pt x="16" y="11"/>
                    </a:cubicBezTo>
                    <a:cubicBezTo>
                      <a:pt x="17" y="8"/>
                      <a:pt x="17" y="4"/>
                      <a:pt x="16" y="0"/>
                    </a:cubicBezTo>
                    <a:cubicBezTo>
                      <a:pt x="16" y="1"/>
                      <a:pt x="15" y="2"/>
                      <a:pt x="15" y="2"/>
                    </a:cubicBezTo>
                    <a:cubicBezTo>
                      <a:pt x="14" y="4"/>
                      <a:pt x="13" y="5"/>
                      <a:pt x="12" y="6"/>
                    </a:cubicBezTo>
                    <a:cubicBezTo>
                      <a:pt x="8" y="10"/>
                      <a:pt x="4" y="12"/>
                      <a:pt x="2" y="17"/>
                    </a:cubicBezTo>
                    <a:cubicBezTo>
                      <a:pt x="0" y="23"/>
                      <a:pt x="1" y="29"/>
                      <a:pt x="6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31"/>
              <p:cNvSpPr>
                <a:spLocks/>
              </p:cNvSpPr>
              <p:nvPr/>
            </p:nvSpPr>
            <p:spPr bwMode="auto">
              <a:xfrm>
                <a:off x="5727246" y="1033545"/>
                <a:ext cx="140922" cy="140922"/>
              </a:xfrm>
              <a:custGeom>
                <a:avLst/>
                <a:gdLst>
                  <a:gd name="T0" fmla="*/ 7 w 32"/>
                  <a:gd name="T1" fmla="*/ 30 h 32"/>
                  <a:gd name="T2" fmla="*/ 16 w 32"/>
                  <a:gd name="T3" fmla="*/ 32 h 32"/>
                  <a:gd name="T4" fmla="*/ 32 w 32"/>
                  <a:gd name="T5" fmla="*/ 16 h 32"/>
                  <a:gd name="T6" fmla="*/ 16 w 32"/>
                  <a:gd name="T7" fmla="*/ 0 h 32"/>
                  <a:gd name="T8" fmla="*/ 0 w 32"/>
                  <a:gd name="T9" fmla="*/ 14 h 32"/>
                  <a:gd name="T10" fmla="*/ 16 w 32"/>
                  <a:gd name="T11" fmla="*/ 14 h 32"/>
                  <a:gd name="T12" fmla="*/ 21 w 32"/>
                  <a:gd name="T13" fmla="*/ 14 h 32"/>
                  <a:gd name="T14" fmla="*/ 18 w 32"/>
                  <a:gd name="T15" fmla="*/ 18 h 32"/>
                  <a:gd name="T16" fmla="*/ 7 w 32"/>
                  <a:gd name="T17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7" y="30"/>
                    </a:moveTo>
                    <a:cubicBezTo>
                      <a:pt x="10" y="31"/>
                      <a:pt x="13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32"/>
              <p:cNvSpPr>
                <a:spLocks/>
              </p:cNvSpPr>
              <p:nvPr/>
            </p:nvSpPr>
            <p:spPr bwMode="auto">
              <a:xfrm>
                <a:off x="5501770" y="1104619"/>
                <a:ext cx="295324" cy="278169"/>
              </a:xfrm>
              <a:custGeom>
                <a:avLst/>
                <a:gdLst>
                  <a:gd name="T0" fmla="*/ 30 w 67"/>
                  <a:gd name="T1" fmla="*/ 34 h 63"/>
                  <a:gd name="T2" fmla="*/ 30 w 67"/>
                  <a:gd name="T3" fmla="*/ 36 h 63"/>
                  <a:gd name="T4" fmla="*/ 30 w 67"/>
                  <a:gd name="T5" fmla="*/ 37 h 63"/>
                  <a:gd name="T6" fmla="*/ 30 w 67"/>
                  <a:gd name="T7" fmla="*/ 58 h 63"/>
                  <a:gd name="T8" fmla="*/ 22 w 67"/>
                  <a:gd name="T9" fmla="*/ 63 h 63"/>
                  <a:gd name="T10" fmla="*/ 44 w 67"/>
                  <a:gd name="T11" fmla="*/ 63 h 63"/>
                  <a:gd name="T12" fmla="*/ 37 w 67"/>
                  <a:gd name="T13" fmla="*/ 58 h 63"/>
                  <a:gd name="T14" fmla="*/ 37 w 67"/>
                  <a:gd name="T15" fmla="*/ 37 h 63"/>
                  <a:gd name="T16" fmla="*/ 37 w 67"/>
                  <a:gd name="T17" fmla="*/ 36 h 63"/>
                  <a:gd name="T18" fmla="*/ 37 w 67"/>
                  <a:gd name="T19" fmla="*/ 34 h 63"/>
                  <a:gd name="T20" fmla="*/ 56 w 67"/>
                  <a:gd name="T21" fmla="*/ 12 h 63"/>
                  <a:gd name="T22" fmla="*/ 67 w 67"/>
                  <a:gd name="T23" fmla="*/ 0 h 63"/>
                  <a:gd name="T24" fmla="*/ 51 w 67"/>
                  <a:gd name="T25" fmla="*/ 0 h 63"/>
                  <a:gd name="T26" fmla="*/ 0 w 67"/>
                  <a:gd name="T27" fmla="*/ 0 h 63"/>
                  <a:gd name="T28" fmla="*/ 30 w 67"/>
                  <a:gd name="T29" fmla="*/ 3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7" h="63">
                    <a:moveTo>
                      <a:pt x="30" y="34"/>
                    </a:moveTo>
                    <a:cubicBezTo>
                      <a:pt x="30" y="36"/>
                      <a:pt x="30" y="36"/>
                      <a:pt x="30" y="36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5" y="58"/>
                      <a:pt x="22" y="61"/>
                      <a:pt x="22" y="63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1"/>
                      <a:pt x="41" y="59"/>
                      <a:pt x="37" y="5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34"/>
              <p:cNvSpPr>
                <a:spLocks noEditPoints="1"/>
              </p:cNvSpPr>
              <p:nvPr/>
            </p:nvSpPr>
            <p:spPr bwMode="auto">
              <a:xfrm>
                <a:off x="5364524" y="795815"/>
                <a:ext cx="220574" cy="136021"/>
              </a:xfrm>
              <a:custGeom>
                <a:avLst/>
                <a:gdLst>
                  <a:gd name="T0" fmla="*/ 141 w 180"/>
                  <a:gd name="T1" fmla="*/ 61 h 111"/>
                  <a:gd name="T2" fmla="*/ 180 w 180"/>
                  <a:gd name="T3" fmla="*/ 61 h 111"/>
                  <a:gd name="T4" fmla="*/ 180 w 180"/>
                  <a:gd name="T5" fmla="*/ 111 h 111"/>
                  <a:gd name="T6" fmla="*/ 141 w 180"/>
                  <a:gd name="T7" fmla="*/ 111 h 111"/>
                  <a:gd name="T8" fmla="*/ 141 w 180"/>
                  <a:gd name="T9" fmla="*/ 100 h 111"/>
                  <a:gd name="T10" fmla="*/ 155 w 180"/>
                  <a:gd name="T11" fmla="*/ 100 h 111"/>
                  <a:gd name="T12" fmla="*/ 155 w 180"/>
                  <a:gd name="T13" fmla="*/ 79 h 111"/>
                  <a:gd name="T14" fmla="*/ 141 w 180"/>
                  <a:gd name="T15" fmla="*/ 79 h 111"/>
                  <a:gd name="T16" fmla="*/ 141 w 180"/>
                  <a:gd name="T17" fmla="*/ 61 h 111"/>
                  <a:gd name="T18" fmla="*/ 90 w 180"/>
                  <a:gd name="T19" fmla="*/ 61 h 111"/>
                  <a:gd name="T20" fmla="*/ 141 w 180"/>
                  <a:gd name="T21" fmla="*/ 61 h 111"/>
                  <a:gd name="T22" fmla="*/ 141 w 180"/>
                  <a:gd name="T23" fmla="*/ 79 h 111"/>
                  <a:gd name="T24" fmla="*/ 126 w 180"/>
                  <a:gd name="T25" fmla="*/ 79 h 111"/>
                  <a:gd name="T26" fmla="*/ 126 w 180"/>
                  <a:gd name="T27" fmla="*/ 100 h 111"/>
                  <a:gd name="T28" fmla="*/ 126 w 180"/>
                  <a:gd name="T29" fmla="*/ 100 h 111"/>
                  <a:gd name="T30" fmla="*/ 141 w 180"/>
                  <a:gd name="T31" fmla="*/ 100 h 111"/>
                  <a:gd name="T32" fmla="*/ 141 w 180"/>
                  <a:gd name="T33" fmla="*/ 111 h 111"/>
                  <a:gd name="T34" fmla="*/ 90 w 180"/>
                  <a:gd name="T35" fmla="*/ 111 h 111"/>
                  <a:gd name="T36" fmla="*/ 90 w 180"/>
                  <a:gd name="T37" fmla="*/ 100 h 111"/>
                  <a:gd name="T38" fmla="*/ 105 w 180"/>
                  <a:gd name="T39" fmla="*/ 100 h 111"/>
                  <a:gd name="T40" fmla="*/ 105 w 180"/>
                  <a:gd name="T41" fmla="*/ 79 h 111"/>
                  <a:gd name="T42" fmla="*/ 90 w 180"/>
                  <a:gd name="T43" fmla="*/ 79 h 111"/>
                  <a:gd name="T44" fmla="*/ 90 w 180"/>
                  <a:gd name="T45" fmla="*/ 61 h 111"/>
                  <a:gd name="T46" fmla="*/ 65 w 180"/>
                  <a:gd name="T47" fmla="*/ 0 h 111"/>
                  <a:gd name="T48" fmla="*/ 65 w 180"/>
                  <a:gd name="T49" fmla="*/ 61 h 111"/>
                  <a:gd name="T50" fmla="*/ 90 w 180"/>
                  <a:gd name="T51" fmla="*/ 61 h 111"/>
                  <a:gd name="T52" fmla="*/ 90 w 180"/>
                  <a:gd name="T53" fmla="*/ 79 h 111"/>
                  <a:gd name="T54" fmla="*/ 76 w 180"/>
                  <a:gd name="T55" fmla="*/ 79 h 111"/>
                  <a:gd name="T56" fmla="*/ 76 w 180"/>
                  <a:gd name="T57" fmla="*/ 100 h 111"/>
                  <a:gd name="T58" fmla="*/ 76 w 180"/>
                  <a:gd name="T59" fmla="*/ 100 h 111"/>
                  <a:gd name="T60" fmla="*/ 90 w 180"/>
                  <a:gd name="T61" fmla="*/ 100 h 111"/>
                  <a:gd name="T62" fmla="*/ 90 w 180"/>
                  <a:gd name="T63" fmla="*/ 111 h 111"/>
                  <a:gd name="T64" fmla="*/ 40 w 180"/>
                  <a:gd name="T65" fmla="*/ 111 h 111"/>
                  <a:gd name="T66" fmla="*/ 40 w 180"/>
                  <a:gd name="T67" fmla="*/ 100 h 111"/>
                  <a:gd name="T68" fmla="*/ 54 w 180"/>
                  <a:gd name="T69" fmla="*/ 100 h 111"/>
                  <a:gd name="T70" fmla="*/ 54 w 180"/>
                  <a:gd name="T71" fmla="*/ 79 h 111"/>
                  <a:gd name="T72" fmla="*/ 40 w 180"/>
                  <a:gd name="T73" fmla="*/ 79 h 111"/>
                  <a:gd name="T74" fmla="*/ 40 w 180"/>
                  <a:gd name="T75" fmla="*/ 0 h 111"/>
                  <a:gd name="T76" fmla="*/ 65 w 180"/>
                  <a:gd name="T77" fmla="*/ 0 h 111"/>
                  <a:gd name="T78" fmla="*/ 40 w 180"/>
                  <a:gd name="T79" fmla="*/ 111 h 111"/>
                  <a:gd name="T80" fmla="*/ 0 w 180"/>
                  <a:gd name="T81" fmla="*/ 111 h 111"/>
                  <a:gd name="T82" fmla="*/ 0 w 180"/>
                  <a:gd name="T83" fmla="*/ 61 h 111"/>
                  <a:gd name="T84" fmla="*/ 22 w 180"/>
                  <a:gd name="T85" fmla="*/ 61 h 111"/>
                  <a:gd name="T86" fmla="*/ 22 w 180"/>
                  <a:gd name="T87" fmla="*/ 0 h 111"/>
                  <a:gd name="T88" fmla="*/ 40 w 180"/>
                  <a:gd name="T89" fmla="*/ 0 h 111"/>
                  <a:gd name="T90" fmla="*/ 40 w 180"/>
                  <a:gd name="T91" fmla="*/ 79 h 111"/>
                  <a:gd name="T92" fmla="*/ 25 w 180"/>
                  <a:gd name="T93" fmla="*/ 79 h 111"/>
                  <a:gd name="T94" fmla="*/ 25 w 180"/>
                  <a:gd name="T95" fmla="*/ 100 h 111"/>
                  <a:gd name="T96" fmla="*/ 25 w 180"/>
                  <a:gd name="T97" fmla="*/ 100 h 111"/>
                  <a:gd name="T98" fmla="*/ 40 w 180"/>
                  <a:gd name="T99" fmla="*/ 100 h 111"/>
                  <a:gd name="T100" fmla="*/ 40 w 180"/>
                  <a:gd name="T10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0" h="111">
                    <a:moveTo>
                      <a:pt x="141" y="61"/>
                    </a:moveTo>
                    <a:lnTo>
                      <a:pt x="180" y="61"/>
                    </a:lnTo>
                    <a:lnTo>
                      <a:pt x="180" y="111"/>
                    </a:lnTo>
                    <a:lnTo>
                      <a:pt x="141" y="111"/>
                    </a:lnTo>
                    <a:lnTo>
                      <a:pt x="141" y="100"/>
                    </a:lnTo>
                    <a:lnTo>
                      <a:pt x="155" y="100"/>
                    </a:lnTo>
                    <a:lnTo>
                      <a:pt x="155" y="79"/>
                    </a:lnTo>
                    <a:lnTo>
                      <a:pt x="141" y="79"/>
                    </a:lnTo>
                    <a:lnTo>
                      <a:pt x="141" y="61"/>
                    </a:lnTo>
                    <a:close/>
                    <a:moveTo>
                      <a:pt x="90" y="61"/>
                    </a:moveTo>
                    <a:lnTo>
                      <a:pt x="141" y="61"/>
                    </a:lnTo>
                    <a:lnTo>
                      <a:pt x="141" y="79"/>
                    </a:lnTo>
                    <a:lnTo>
                      <a:pt x="126" y="79"/>
                    </a:lnTo>
                    <a:lnTo>
                      <a:pt x="126" y="100"/>
                    </a:lnTo>
                    <a:lnTo>
                      <a:pt x="126" y="100"/>
                    </a:lnTo>
                    <a:lnTo>
                      <a:pt x="141" y="100"/>
                    </a:lnTo>
                    <a:lnTo>
                      <a:pt x="141" y="111"/>
                    </a:lnTo>
                    <a:lnTo>
                      <a:pt x="90" y="111"/>
                    </a:lnTo>
                    <a:lnTo>
                      <a:pt x="90" y="100"/>
                    </a:lnTo>
                    <a:lnTo>
                      <a:pt x="105" y="100"/>
                    </a:lnTo>
                    <a:lnTo>
                      <a:pt x="105" y="79"/>
                    </a:lnTo>
                    <a:lnTo>
                      <a:pt x="90" y="79"/>
                    </a:lnTo>
                    <a:lnTo>
                      <a:pt x="90" y="61"/>
                    </a:lnTo>
                    <a:close/>
                    <a:moveTo>
                      <a:pt x="65" y="0"/>
                    </a:moveTo>
                    <a:lnTo>
                      <a:pt x="65" y="61"/>
                    </a:lnTo>
                    <a:lnTo>
                      <a:pt x="90" y="61"/>
                    </a:lnTo>
                    <a:lnTo>
                      <a:pt x="90" y="79"/>
                    </a:lnTo>
                    <a:lnTo>
                      <a:pt x="76" y="79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90" y="100"/>
                    </a:lnTo>
                    <a:lnTo>
                      <a:pt x="90" y="111"/>
                    </a:lnTo>
                    <a:lnTo>
                      <a:pt x="40" y="111"/>
                    </a:lnTo>
                    <a:lnTo>
                      <a:pt x="40" y="100"/>
                    </a:lnTo>
                    <a:lnTo>
                      <a:pt x="54" y="100"/>
                    </a:lnTo>
                    <a:lnTo>
                      <a:pt x="54" y="79"/>
                    </a:lnTo>
                    <a:lnTo>
                      <a:pt x="40" y="79"/>
                    </a:lnTo>
                    <a:lnTo>
                      <a:pt x="40" y="0"/>
                    </a:lnTo>
                    <a:lnTo>
                      <a:pt x="65" y="0"/>
                    </a:lnTo>
                    <a:close/>
                    <a:moveTo>
                      <a:pt x="40" y="111"/>
                    </a:moveTo>
                    <a:lnTo>
                      <a:pt x="0" y="111"/>
                    </a:lnTo>
                    <a:lnTo>
                      <a:pt x="0" y="61"/>
                    </a:lnTo>
                    <a:lnTo>
                      <a:pt x="22" y="61"/>
                    </a:lnTo>
                    <a:lnTo>
                      <a:pt x="22" y="0"/>
                    </a:lnTo>
                    <a:lnTo>
                      <a:pt x="40" y="0"/>
                    </a:lnTo>
                    <a:lnTo>
                      <a:pt x="40" y="79"/>
                    </a:lnTo>
                    <a:lnTo>
                      <a:pt x="25" y="79"/>
                    </a:lnTo>
                    <a:lnTo>
                      <a:pt x="25" y="100"/>
                    </a:lnTo>
                    <a:lnTo>
                      <a:pt x="25" y="100"/>
                    </a:lnTo>
                    <a:lnTo>
                      <a:pt x="40" y="100"/>
                    </a:lnTo>
                    <a:lnTo>
                      <a:pt x="40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35"/>
              <p:cNvSpPr>
                <a:spLocks/>
              </p:cNvSpPr>
              <p:nvPr/>
            </p:nvSpPr>
            <p:spPr bwMode="auto">
              <a:xfrm>
                <a:off x="5342467" y="940414"/>
                <a:ext cx="296550" cy="93131"/>
              </a:xfrm>
              <a:custGeom>
                <a:avLst/>
                <a:gdLst>
                  <a:gd name="T0" fmla="*/ 7 w 242"/>
                  <a:gd name="T1" fmla="*/ 76 h 76"/>
                  <a:gd name="T2" fmla="*/ 0 w 242"/>
                  <a:gd name="T3" fmla="*/ 0 h 76"/>
                  <a:gd name="T4" fmla="*/ 242 w 242"/>
                  <a:gd name="T5" fmla="*/ 0 h 76"/>
                  <a:gd name="T6" fmla="*/ 213 w 242"/>
                  <a:gd name="T7" fmla="*/ 76 h 76"/>
                  <a:gd name="T8" fmla="*/ 7 w 242"/>
                  <a:gd name="T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76">
                    <a:moveTo>
                      <a:pt x="7" y="76"/>
                    </a:moveTo>
                    <a:lnTo>
                      <a:pt x="0" y="0"/>
                    </a:lnTo>
                    <a:lnTo>
                      <a:pt x="242" y="0"/>
                    </a:lnTo>
                    <a:lnTo>
                      <a:pt x="213" y="76"/>
                    </a:lnTo>
                    <a:lnTo>
                      <a:pt x="7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39"/>
              <p:cNvSpPr>
                <a:spLocks noEditPoints="1"/>
              </p:cNvSpPr>
              <p:nvPr/>
            </p:nvSpPr>
            <p:spPr bwMode="auto">
              <a:xfrm>
                <a:off x="3664877" y="4235549"/>
                <a:ext cx="198517" cy="198517"/>
              </a:xfrm>
              <a:custGeom>
                <a:avLst/>
                <a:gdLst>
                  <a:gd name="T0" fmla="*/ 22 w 45"/>
                  <a:gd name="T1" fmla="*/ 42 h 45"/>
                  <a:gd name="T2" fmla="*/ 26 w 45"/>
                  <a:gd name="T3" fmla="*/ 42 h 45"/>
                  <a:gd name="T4" fmla="*/ 27 w 45"/>
                  <a:gd name="T5" fmla="*/ 45 h 45"/>
                  <a:gd name="T6" fmla="*/ 35 w 45"/>
                  <a:gd name="T7" fmla="*/ 41 h 45"/>
                  <a:gd name="T8" fmla="*/ 34 w 45"/>
                  <a:gd name="T9" fmla="*/ 38 h 45"/>
                  <a:gd name="T10" fmla="*/ 38 w 45"/>
                  <a:gd name="T11" fmla="*/ 33 h 45"/>
                  <a:gd name="T12" fmla="*/ 42 w 45"/>
                  <a:gd name="T13" fmla="*/ 35 h 45"/>
                  <a:gd name="T14" fmla="*/ 45 w 45"/>
                  <a:gd name="T15" fmla="*/ 27 h 45"/>
                  <a:gd name="T16" fmla="*/ 42 w 45"/>
                  <a:gd name="T17" fmla="*/ 26 h 45"/>
                  <a:gd name="T18" fmla="*/ 41 w 45"/>
                  <a:gd name="T19" fmla="*/ 19 h 45"/>
                  <a:gd name="T20" fmla="*/ 45 w 45"/>
                  <a:gd name="T21" fmla="*/ 17 h 45"/>
                  <a:gd name="T22" fmla="*/ 41 w 45"/>
                  <a:gd name="T23" fmla="*/ 10 h 45"/>
                  <a:gd name="T24" fmla="*/ 38 w 45"/>
                  <a:gd name="T25" fmla="*/ 11 h 45"/>
                  <a:gd name="T26" fmla="*/ 33 w 45"/>
                  <a:gd name="T27" fmla="*/ 6 h 45"/>
                  <a:gd name="T28" fmla="*/ 35 w 45"/>
                  <a:gd name="T29" fmla="*/ 3 h 45"/>
                  <a:gd name="T30" fmla="*/ 27 w 45"/>
                  <a:gd name="T31" fmla="*/ 0 h 45"/>
                  <a:gd name="T32" fmla="*/ 26 w 45"/>
                  <a:gd name="T33" fmla="*/ 3 h 45"/>
                  <a:gd name="T34" fmla="*/ 22 w 45"/>
                  <a:gd name="T35" fmla="*/ 3 h 45"/>
                  <a:gd name="T36" fmla="*/ 22 w 45"/>
                  <a:gd name="T37" fmla="*/ 9 h 45"/>
                  <a:gd name="T38" fmla="*/ 34 w 45"/>
                  <a:gd name="T39" fmla="*/ 17 h 45"/>
                  <a:gd name="T40" fmla="*/ 27 w 45"/>
                  <a:gd name="T41" fmla="*/ 34 h 45"/>
                  <a:gd name="T42" fmla="*/ 22 w 45"/>
                  <a:gd name="T43" fmla="*/ 35 h 45"/>
                  <a:gd name="T44" fmla="*/ 22 w 45"/>
                  <a:gd name="T45" fmla="*/ 35 h 45"/>
                  <a:gd name="T46" fmla="*/ 22 w 45"/>
                  <a:gd name="T47" fmla="*/ 42 h 45"/>
                  <a:gd name="T48" fmla="*/ 3 w 45"/>
                  <a:gd name="T49" fmla="*/ 26 h 45"/>
                  <a:gd name="T50" fmla="*/ 0 w 45"/>
                  <a:gd name="T51" fmla="*/ 27 h 45"/>
                  <a:gd name="T52" fmla="*/ 3 w 45"/>
                  <a:gd name="T53" fmla="*/ 35 h 45"/>
                  <a:gd name="T54" fmla="*/ 6 w 45"/>
                  <a:gd name="T55" fmla="*/ 34 h 45"/>
                  <a:gd name="T56" fmla="*/ 11 w 45"/>
                  <a:gd name="T57" fmla="*/ 38 h 45"/>
                  <a:gd name="T58" fmla="*/ 10 w 45"/>
                  <a:gd name="T59" fmla="*/ 42 h 45"/>
                  <a:gd name="T60" fmla="*/ 18 w 45"/>
                  <a:gd name="T61" fmla="*/ 45 h 45"/>
                  <a:gd name="T62" fmla="*/ 19 w 45"/>
                  <a:gd name="T63" fmla="*/ 42 h 45"/>
                  <a:gd name="T64" fmla="*/ 22 w 45"/>
                  <a:gd name="T65" fmla="*/ 42 h 45"/>
                  <a:gd name="T66" fmla="*/ 22 w 45"/>
                  <a:gd name="T67" fmla="*/ 35 h 45"/>
                  <a:gd name="T68" fmla="*/ 10 w 45"/>
                  <a:gd name="T69" fmla="*/ 28 h 45"/>
                  <a:gd name="T70" fmla="*/ 17 w 45"/>
                  <a:gd name="T71" fmla="*/ 10 h 45"/>
                  <a:gd name="T72" fmla="*/ 17 w 45"/>
                  <a:gd name="T73" fmla="*/ 10 h 45"/>
                  <a:gd name="T74" fmla="*/ 22 w 45"/>
                  <a:gd name="T75" fmla="*/ 9 h 45"/>
                  <a:gd name="T76" fmla="*/ 22 w 45"/>
                  <a:gd name="T77" fmla="*/ 9 h 45"/>
                  <a:gd name="T78" fmla="*/ 22 w 45"/>
                  <a:gd name="T79" fmla="*/ 3 h 45"/>
                  <a:gd name="T80" fmla="*/ 19 w 45"/>
                  <a:gd name="T81" fmla="*/ 3 h 45"/>
                  <a:gd name="T82" fmla="*/ 17 w 45"/>
                  <a:gd name="T83" fmla="*/ 0 h 45"/>
                  <a:gd name="T84" fmla="*/ 10 w 45"/>
                  <a:gd name="T85" fmla="*/ 3 h 45"/>
                  <a:gd name="T86" fmla="*/ 11 w 45"/>
                  <a:gd name="T87" fmla="*/ 7 h 45"/>
                  <a:gd name="T88" fmla="*/ 6 w 45"/>
                  <a:gd name="T89" fmla="*/ 11 h 45"/>
                  <a:gd name="T90" fmla="*/ 3 w 45"/>
                  <a:gd name="T91" fmla="*/ 10 h 45"/>
                  <a:gd name="T92" fmla="*/ 0 w 45"/>
                  <a:gd name="T93" fmla="*/ 18 h 45"/>
                  <a:gd name="T94" fmla="*/ 3 w 45"/>
                  <a:gd name="T95" fmla="*/ 19 h 45"/>
                  <a:gd name="T96" fmla="*/ 3 w 45"/>
                  <a:gd name="T97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" h="45">
                    <a:moveTo>
                      <a:pt x="22" y="42"/>
                    </a:moveTo>
                    <a:cubicBezTo>
                      <a:pt x="24" y="42"/>
                      <a:pt x="25" y="42"/>
                      <a:pt x="26" y="42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6" y="37"/>
                      <a:pt x="37" y="35"/>
                      <a:pt x="38" y="33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3"/>
                      <a:pt x="42" y="21"/>
                      <a:pt x="41" y="19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7" y="9"/>
                      <a:pt x="35" y="8"/>
                      <a:pt x="33" y="6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3"/>
                      <a:pt x="23" y="3"/>
                      <a:pt x="22" y="3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8" y="9"/>
                      <a:pt x="32" y="12"/>
                      <a:pt x="34" y="17"/>
                    </a:cubicBezTo>
                    <a:cubicBezTo>
                      <a:pt x="37" y="24"/>
                      <a:pt x="34" y="32"/>
                      <a:pt x="27" y="34"/>
                    </a:cubicBezTo>
                    <a:cubicBezTo>
                      <a:pt x="26" y="35"/>
                      <a:pt x="24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lnTo>
                      <a:pt x="22" y="42"/>
                    </a:lnTo>
                    <a:close/>
                    <a:moveTo>
                      <a:pt x="3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8" y="36"/>
                      <a:pt x="9" y="37"/>
                      <a:pt x="11" y="38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2"/>
                      <a:pt x="21" y="42"/>
                      <a:pt x="22" y="42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7" y="35"/>
                      <a:pt x="12" y="32"/>
                      <a:pt x="10" y="28"/>
                    </a:cubicBezTo>
                    <a:cubicBezTo>
                      <a:pt x="7" y="21"/>
                      <a:pt x="11" y="13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21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8"/>
                      <a:pt x="8" y="9"/>
                      <a:pt x="6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3" y="24"/>
                      <a:pt x="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41"/>
              <p:cNvSpPr>
                <a:spLocks/>
              </p:cNvSpPr>
              <p:nvPr/>
            </p:nvSpPr>
            <p:spPr bwMode="auto">
              <a:xfrm>
                <a:off x="6380391" y="3029743"/>
                <a:ext cx="110287" cy="106611"/>
              </a:xfrm>
              <a:custGeom>
                <a:avLst/>
                <a:gdLst>
                  <a:gd name="T0" fmla="*/ 4 w 25"/>
                  <a:gd name="T1" fmla="*/ 24 h 24"/>
                  <a:gd name="T2" fmla="*/ 8 w 25"/>
                  <a:gd name="T3" fmla="*/ 20 h 24"/>
                  <a:gd name="T4" fmla="*/ 8 w 25"/>
                  <a:gd name="T5" fmla="*/ 20 h 24"/>
                  <a:gd name="T6" fmla="*/ 8 w 25"/>
                  <a:gd name="T7" fmla="*/ 6 h 24"/>
                  <a:gd name="T8" fmla="*/ 23 w 25"/>
                  <a:gd name="T9" fmla="*/ 6 h 24"/>
                  <a:gd name="T10" fmla="*/ 23 w 25"/>
                  <a:gd name="T11" fmla="*/ 16 h 24"/>
                  <a:gd name="T12" fmla="*/ 21 w 25"/>
                  <a:gd name="T13" fmla="*/ 15 h 24"/>
                  <a:gd name="T14" fmla="*/ 17 w 25"/>
                  <a:gd name="T15" fmla="*/ 20 h 24"/>
                  <a:gd name="T16" fmla="*/ 21 w 25"/>
                  <a:gd name="T17" fmla="*/ 24 h 24"/>
                  <a:gd name="T18" fmla="*/ 25 w 25"/>
                  <a:gd name="T19" fmla="*/ 20 h 24"/>
                  <a:gd name="T20" fmla="*/ 25 w 25"/>
                  <a:gd name="T21" fmla="*/ 20 h 24"/>
                  <a:gd name="T22" fmla="*/ 25 w 25"/>
                  <a:gd name="T23" fmla="*/ 20 h 24"/>
                  <a:gd name="T24" fmla="*/ 25 w 25"/>
                  <a:gd name="T25" fmla="*/ 6 h 24"/>
                  <a:gd name="T26" fmla="*/ 25 w 25"/>
                  <a:gd name="T27" fmla="*/ 0 h 24"/>
                  <a:gd name="T28" fmla="*/ 23 w 25"/>
                  <a:gd name="T29" fmla="*/ 0 h 24"/>
                  <a:gd name="T30" fmla="*/ 8 w 25"/>
                  <a:gd name="T31" fmla="*/ 0 h 24"/>
                  <a:gd name="T32" fmla="*/ 6 w 25"/>
                  <a:gd name="T33" fmla="*/ 0 h 24"/>
                  <a:gd name="T34" fmla="*/ 6 w 25"/>
                  <a:gd name="T35" fmla="*/ 6 h 24"/>
                  <a:gd name="T36" fmla="*/ 6 w 25"/>
                  <a:gd name="T37" fmla="*/ 16 h 24"/>
                  <a:gd name="T38" fmla="*/ 4 w 25"/>
                  <a:gd name="T39" fmla="*/ 15 h 24"/>
                  <a:gd name="T40" fmla="*/ 0 w 25"/>
                  <a:gd name="T41" fmla="*/ 20 h 24"/>
                  <a:gd name="T42" fmla="*/ 4 w 25"/>
                  <a:gd name="T4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24">
                    <a:moveTo>
                      <a:pt x="4" y="24"/>
                    </a:moveTo>
                    <a:cubicBezTo>
                      <a:pt x="7" y="24"/>
                      <a:pt x="8" y="22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15"/>
                      <a:pt x="21" y="15"/>
                      <a:pt x="21" y="15"/>
                    </a:cubicBezTo>
                    <a:cubicBezTo>
                      <a:pt x="18" y="15"/>
                      <a:pt x="17" y="17"/>
                      <a:pt x="17" y="20"/>
                    </a:cubicBezTo>
                    <a:cubicBezTo>
                      <a:pt x="17" y="22"/>
                      <a:pt x="18" y="24"/>
                      <a:pt x="21" y="24"/>
                    </a:cubicBezTo>
                    <a:cubicBezTo>
                      <a:pt x="23" y="24"/>
                      <a:pt x="25" y="22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2" y="15"/>
                      <a:pt x="0" y="17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42"/>
              <p:cNvSpPr>
                <a:spLocks/>
              </p:cNvSpPr>
              <p:nvPr/>
            </p:nvSpPr>
            <p:spPr bwMode="auto">
              <a:xfrm>
                <a:off x="6124280" y="1466116"/>
                <a:ext cx="115189" cy="106611"/>
              </a:xfrm>
              <a:custGeom>
                <a:avLst/>
                <a:gdLst>
                  <a:gd name="T0" fmla="*/ 5 w 26"/>
                  <a:gd name="T1" fmla="*/ 24 h 24"/>
                  <a:gd name="T2" fmla="*/ 9 w 26"/>
                  <a:gd name="T3" fmla="*/ 20 h 24"/>
                  <a:gd name="T4" fmla="*/ 9 w 26"/>
                  <a:gd name="T5" fmla="*/ 20 h 24"/>
                  <a:gd name="T6" fmla="*/ 9 w 26"/>
                  <a:gd name="T7" fmla="*/ 6 h 24"/>
                  <a:gd name="T8" fmla="*/ 23 w 26"/>
                  <a:gd name="T9" fmla="*/ 6 h 24"/>
                  <a:gd name="T10" fmla="*/ 23 w 26"/>
                  <a:gd name="T11" fmla="*/ 16 h 24"/>
                  <a:gd name="T12" fmla="*/ 21 w 26"/>
                  <a:gd name="T13" fmla="*/ 15 h 24"/>
                  <a:gd name="T14" fmla="*/ 17 w 26"/>
                  <a:gd name="T15" fmla="*/ 20 h 24"/>
                  <a:gd name="T16" fmla="*/ 21 w 26"/>
                  <a:gd name="T17" fmla="*/ 24 h 24"/>
                  <a:gd name="T18" fmla="*/ 26 w 26"/>
                  <a:gd name="T19" fmla="*/ 20 h 24"/>
                  <a:gd name="T20" fmla="*/ 26 w 26"/>
                  <a:gd name="T21" fmla="*/ 20 h 24"/>
                  <a:gd name="T22" fmla="*/ 26 w 26"/>
                  <a:gd name="T23" fmla="*/ 20 h 24"/>
                  <a:gd name="T24" fmla="*/ 26 w 26"/>
                  <a:gd name="T25" fmla="*/ 6 h 24"/>
                  <a:gd name="T26" fmla="*/ 26 w 26"/>
                  <a:gd name="T27" fmla="*/ 0 h 24"/>
                  <a:gd name="T28" fmla="*/ 23 w 26"/>
                  <a:gd name="T29" fmla="*/ 0 h 24"/>
                  <a:gd name="T30" fmla="*/ 9 w 26"/>
                  <a:gd name="T31" fmla="*/ 0 h 24"/>
                  <a:gd name="T32" fmla="*/ 6 w 26"/>
                  <a:gd name="T33" fmla="*/ 0 h 24"/>
                  <a:gd name="T34" fmla="*/ 6 w 26"/>
                  <a:gd name="T35" fmla="*/ 6 h 24"/>
                  <a:gd name="T36" fmla="*/ 6 w 26"/>
                  <a:gd name="T37" fmla="*/ 16 h 24"/>
                  <a:gd name="T38" fmla="*/ 5 w 26"/>
                  <a:gd name="T39" fmla="*/ 15 h 24"/>
                  <a:gd name="T40" fmla="*/ 0 w 26"/>
                  <a:gd name="T41" fmla="*/ 20 h 24"/>
                  <a:gd name="T42" fmla="*/ 5 w 26"/>
                  <a:gd name="T4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4">
                    <a:moveTo>
                      <a:pt x="5" y="24"/>
                    </a:moveTo>
                    <a:cubicBezTo>
                      <a:pt x="7" y="24"/>
                      <a:pt x="9" y="22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2" y="15"/>
                      <a:pt x="21" y="15"/>
                    </a:cubicBezTo>
                    <a:cubicBezTo>
                      <a:pt x="19" y="15"/>
                      <a:pt x="17" y="17"/>
                      <a:pt x="17" y="20"/>
                    </a:cubicBezTo>
                    <a:cubicBezTo>
                      <a:pt x="17" y="22"/>
                      <a:pt x="19" y="24"/>
                      <a:pt x="21" y="24"/>
                    </a:cubicBezTo>
                    <a:cubicBezTo>
                      <a:pt x="24" y="24"/>
                      <a:pt x="26" y="22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5" y="15"/>
                      <a:pt x="5" y="15"/>
                    </a:cubicBezTo>
                    <a:cubicBezTo>
                      <a:pt x="2" y="15"/>
                      <a:pt x="0" y="17"/>
                      <a:pt x="0" y="20"/>
                    </a:cubicBezTo>
                    <a:cubicBezTo>
                      <a:pt x="0" y="22"/>
                      <a:pt x="2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43"/>
              <p:cNvSpPr>
                <a:spLocks/>
              </p:cNvSpPr>
              <p:nvPr/>
            </p:nvSpPr>
            <p:spPr bwMode="auto">
              <a:xfrm>
                <a:off x="2652686" y="2010199"/>
                <a:ext cx="133570" cy="123767"/>
              </a:xfrm>
              <a:custGeom>
                <a:avLst/>
                <a:gdLst>
                  <a:gd name="T0" fmla="*/ 5 w 30"/>
                  <a:gd name="T1" fmla="*/ 28 h 28"/>
                  <a:gd name="T2" fmla="*/ 10 w 30"/>
                  <a:gd name="T3" fmla="*/ 23 h 28"/>
                  <a:gd name="T4" fmla="*/ 10 w 30"/>
                  <a:gd name="T5" fmla="*/ 23 h 28"/>
                  <a:gd name="T6" fmla="*/ 10 w 30"/>
                  <a:gd name="T7" fmla="*/ 6 h 28"/>
                  <a:gd name="T8" fmla="*/ 27 w 30"/>
                  <a:gd name="T9" fmla="*/ 6 h 28"/>
                  <a:gd name="T10" fmla="*/ 27 w 30"/>
                  <a:gd name="T11" fmla="*/ 18 h 28"/>
                  <a:gd name="T12" fmla="*/ 25 w 30"/>
                  <a:gd name="T13" fmla="*/ 18 h 28"/>
                  <a:gd name="T14" fmla="*/ 20 w 30"/>
                  <a:gd name="T15" fmla="*/ 23 h 28"/>
                  <a:gd name="T16" fmla="*/ 25 w 30"/>
                  <a:gd name="T17" fmla="*/ 28 h 28"/>
                  <a:gd name="T18" fmla="*/ 30 w 30"/>
                  <a:gd name="T19" fmla="*/ 23 h 28"/>
                  <a:gd name="T20" fmla="*/ 30 w 30"/>
                  <a:gd name="T21" fmla="*/ 23 h 28"/>
                  <a:gd name="T22" fmla="*/ 30 w 30"/>
                  <a:gd name="T23" fmla="*/ 23 h 28"/>
                  <a:gd name="T24" fmla="*/ 30 w 30"/>
                  <a:gd name="T25" fmla="*/ 6 h 28"/>
                  <a:gd name="T26" fmla="*/ 30 w 30"/>
                  <a:gd name="T27" fmla="*/ 0 h 28"/>
                  <a:gd name="T28" fmla="*/ 27 w 30"/>
                  <a:gd name="T29" fmla="*/ 0 h 28"/>
                  <a:gd name="T30" fmla="*/ 10 w 30"/>
                  <a:gd name="T31" fmla="*/ 0 h 28"/>
                  <a:gd name="T32" fmla="*/ 7 w 30"/>
                  <a:gd name="T33" fmla="*/ 0 h 28"/>
                  <a:gd name="T34" fmla="*/ 7 w 30"/>
                  <a:gd name="T35" fmla="*/ 6 h 28"/>
                  <a:gd name="T36" fmla="*/ 7 w 30"/>
                  <a:gd name="T37" fmla="*/ 18 h 28"/>
                  <a:gd name="T38" fmla="*/ 5 w 30"/>
                  <a:gd name="T39" fmla="*/ 18 h 28"/>
                  <a:gd name="T40" fmla="*/ 0 w 30"/>
                  <a:gd name="T41" fmla="*/ 23 h 28"/>
                  <a:gd name="T42" fmla="*/ 5 w 30"/>
                  <a:gd name="T4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8" y="28"/>
                      <a:pt x="10" y="26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8"/>
                      <a:pt x="26" y="18"/>
                      <a:pt x="25" y="18"/>
                    </a:cubicBezTo>
                    <a:cubicBezTo>
                      <a:pt x="22" y="18"/>
                      <a:pt x="20" y="20"/>
                      <a:pt x="20" y="23"/>
                    </a:cubicBezTo>
                    <a:cubicBezTo>
                      <a:pt x="20" y="26"/>
                      <a:pt x="22" y="28"/>
                      <a:pt x="25" y="28"/>
                    </a:cubicBezTo>
                    <a:cubicBezTo>
                      <a:pt x="28" y="28"/>
                      <a:pt x="30" y="26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2" y="18"/>
                      <a:pt x="0" y="20"/>
                      <a:pt x="0" y="23"/>
                    </a:cubicBezTo>
                    <a:cubicBezTo>
                      <a:pt x="0" y="26"/>
                      <a:pt x="2" y="28"/>
                      <a:pt x="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44"/>
              <p:cNvSpPr>
                <a:spLocks/>
              </p:cNvSpPr>
              <p:nvPr/>
            </p:nvSpPr>
            <p:spPr bwMode="auto">
              <a:xfrm>
                <a:off x="3615860" y="4155897"/>
                <a:ext cx="79652" cy="101709"/>
              </a:xfrm>
              <a:custGeom>
                <a:avLst/>
                <a:gdLst>
                  <a:gd name="T0" fmla="*/ 0 w 18"/>
                  <a:gd name="T1" fmla="*/ 0 h 23"/>
                  <a:gd name="T2" fmla="*/ 7 w 18"/>
                  <a:gd name="T3" fmla="*/ 23 h 23"/>
                  <a:gd name="T4" fmla="*/ 18 w 18"/>
                  <a:gd name="T5" fmla="*/ 0 h 23"/>
                  <a:gd name="T6" fmla="*/ 0 w 18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0" y="0"/>
                    </a:moveTo>
                    <a:cubicBezTo>
                      <a:pt x="1" y="9"/>
                      <a:pt x="3" y="17"/>
                      <a:pt x="7" y="23"/>
                    </a:cubicBezTo>
                    <a:cubicBezTo>
                      <a:pt x="13" y="17"/>
                      <a:pt x="18" y="9"/>
                      <a:pt x="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45"/>
              <p:cNvSpPr>
                <a:spLocks/>
              </p:cNvSpPr>
              <p:nvPr/>
            </p:nvSpPr>
            <p:spPr bwMode="auto">
              <a:xfrm>
                <a:off x="3615860" y="4028454"/>
                <a:ext cx="79652" cy="101709"/>
              </a:xfrm>
              <a:custGeom>
                <a:avLst/>
                <a:gdLst>
                  <a:gd name="T0" fmla="*/ 7 w 18"/>
                  <a:gd name="T1" fmla="*/ 0 h 23"/>
                  <a:gd name="T2" fmla="*/ 0 w 18"/>
                  <a:gd name="T3" fmla="*/ 23 h 23"/>
                  <a:gd name="T4" fmla="*/ 18 w 18"/>
                  <a:gd name="T5" fmla="*/ 23 h 23"/>
                  <a:gd name="T6" fmla="*/ 7 w 18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7" y="0"/>
                    </a:moveTo>
                    <a:cubicBezTo>
                      <a:pt x="3" y="6"/>
                      <a:pt x="1" y="14"/>
                      <a:pt x="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14"/>
                      <a:pt x="13" y="6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46"/>
              <p:cNvSpPr>
                <a:spLocks/>
              </p:cNvSpPr>
              <p:nvPr/>
            </p:nvSpPr>
            <p:spPr bwMode="auto">
              <a:xfrm>
                <a:off x="3554590" y="3988015"/>
                <a:ext cx="69849" cy="142148"/>
              </a:xfrm>
              <a:custGeom>
                <a:avLst/>
                <a:gdLst>
                  <a:gd name="T0" fmla="*/ 0 w 16"/>
                  <a:gd name="T1" fmla="*/ 0 h 32"/>
                  <a:gd name="T2" fmla="*/ 0 w 16"/>
                  <a:gd name="T3" fmla="*/ 32 h 32"/>
                  <a:gd name="T4" fmla="*/ 8 w 16"/>
                  <a:gd name="T5" fmla="*/ 32 h 32"/>
                  <a:gd name="T6" fmla="*/ 16 w 16"/>
                  <a:gd name="T7" fmla="*/ 5 h 32"/>
                  <a:gd name="T8" fmla="*/ 0 w 16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0" y="0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21"/>
                      <a:pt x="12" y="12"/>
                      <a:pt x="16" y="5"/>
                    </a:cubicBezTo>
                    <a:cubicBezTo>
                      <a:pt x="12" y="2"/>
                      <a:pt x="6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647"/>
              <p:cNvSpPr>
                <a:spLocks/>
              </p:cNvSpPr>
              <p:nvPr/>
            </p:nvSpPr>
            <p:spPr bwMode="auto">
              <a:xfrm>
                <a:off x="3456557" y="4155897"/>
                <a:ext cx="71074" cy="142148"/>
              </a:xfrm>
              <a:custGeom>
                <a:avLst/>
                <a:gdLst>
                  <a:gd name="T0" fmla="*/ 16 w 16"/>
                  <a:gd name="T1" fmla="*/ 32 h 32"/>
                  <a:gd name="T2" fmla="*/ 16 w 16"/>
                  <a:gd name="T3" fmla="*/ 0 h 32"/>
                  <a:gd name="T4" fmla="*/ 8 w 16"/>
                  <a:gd name="T5" fmla="*/ 0 h 32"/>
                  <a:gd name="T6" fmla="*/ 0 w 16"/>
                  <a:gd name="T7" fmla="*/ 27 h 32"/>
                  <a:gd name="T8" fmla="*/ 16 w 1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16" y="32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11"/>
                      <a:pt x="4" y="20"/>
                      <a:pt x="0" y="27"/>
                    </a:cubicBezTo>
                    <a:cubicBezTo>
                      <a:pt x="5" y="30"/>
                      <a:pt x="10" y="32"/>
                      <a:pt x="1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48"/>
              <p:cNvSpPr>
                <a:spLocks/>
              </p:cNvSpPr>
              <p:nvPr/>
            </p:nvSpPr>
            <p:spPr bwMode="auto">
              <a:xfrm>
                <a:off x="3456557" y="3988015"/>
                <a:ext cx="71074" cy="142148"/>
              </a:xfrm>
              <a:custGeom>
                <a:avLst/>
                <a:gdLst>
                  <a:gd name="T0" fmla="*/ 8 w 16"/>
                  <a:gd name="T1" fmla="*/ 32 h 32"/>
                  <a:gd name="T2" fmla="*/ 16 w 16"/>
                  <a:gd name="T3" fmla="*/ 32 h 32"/>
                  <a:gd name="T4" fmla="*/ 16 w 16"/>
                  <a:gd name="T5" fmla="*/ 0 h 32"/>
                  <a:gd name="T6" fmla="*/ 0 w 16"/>
                  <a:gd name="T7" fmla="*/ 6 h 32"/>
                  <a:gd name="T8" fmla="*/ 8 w 1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8" y="32"/>
                    </a:move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0" y="0"/>
                      <a:pt x="5" y="2"/>
                      <a:pt x="0" y="6"/>
                    </a:cubicBezTo>
                    <a:cubicBezTo>
                      <a:pt x="4" y="12"/>
                      <a:pt x="7" y="21"/>
                      <a:pt x="8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49"/>
              <p:cNvSpPr>
                <a:spLocks/>
              </p:cNvSpPr>
              <p:nvPr/>
            </p:nvSpPr>
            <p:spPr bwMode="auto">
              <a:xfrm>
                <a:off x="3386708" y="4155897"/>
                <a:ext cx="79652" cy="101709"/>
              </a:xfrm>
              <a:custGeom>
                <a:avLst/>
                <a:gdLst>
                  <a:gd name="T0" fmla="*/ 11 w 18"/>
                  <a:gd name="T1" fmla="*/ 23 h 23"/>
                  <a:gd name="T2" fmla="*/ 18 w 18"/>
                  <a:gd name="T3" fmla="*/ 0 h 23"/>
                  <a:gd name="T4" fmla="*/ 0 w 18"/>
                  <a:gd name="T5" fmla="*/ 0 h 23"/>
                  <a:gd name="T6" fmla="*/ 11 w 18"/>
                  <a:gd name="T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11" y="23"/>
                    </a:moveTo>
                    <a:cubicBezTo>
                      <a:pt x="15" y="17"/>
                      <a:pt x="18" y="9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9"/>
                      <a:pt x="5" y="17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650"/>
              <p:cNvSpPr>
                <a:spLocks/>
              </p:cNvSpPr>
              <p:nvPr/>
            </p:nvSpPr>
            <p:spPr bwMode="auto">
              <a:xfrm>
                <a:off x="3386708" y="4028454"/>
                <a:ext cx="79652" cy="101709"/>
              </a:xfrm>
              <a:custGeom>
                <a:avLst/>
                <a:gdLst>
                  <a:gd name="T0" fmla="*/ 11 w 18"/>
                  <a:gd name="T1" fmla="*/ 0 h 23"/>
                  <a:gd name="T2" fmla="*/ 0 w 18"/>
                  <a:gd name="T3" fmla="*/ 23 h 23"/>
                  <a:gd name="T4" fmla="*/ 18 w 18"/>
                  <a:gd name="T5" fmla="*/ 23 h 23"/>
                  <a:gd name="T6" fmla="*/ 11 w 18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3">
                    <a:moveTo>
                      <a:pt x="11" y="0"/>
                    </a:moveTo>
                    <a:cubicBezTo>
                      <a:pt x="5" y="6"/>
                      <a:pt x="1" y="14"/>
                      <a:pt x="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14"/>
                      <a:pt x="15" y="6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51"/>
              <p:cNvSpPr>
                <a:spLocks/>
              </p:cNvSpPr>
              <p:nvPr/>
            </p:nvSpPr>
            <p:spPr bwMode="auto">
              <a:xfrm>
                <a:off x="3554590" y="4155897"/>
                <a:ext cx="69849" cy="142148"/>
              </a:xfrm>
              <a:custGeom>
                <a:avLst/>
                <a:gdLst>
                  <a:gd name="T0" fmla="*/ 0 w 16"/>
                  <a:gd name="T1" fmla="*/ 32 h 32"/>
                  <a:gd name="T2" fmla="*/ 16 w 16"/>
                  <a:gd name="T3" fmla="*/ 27 h 32"/>
                  <a:gd name="T4" fmla="*/ 8 w 16"/>
                  <a:gd name="T5" fmla="*/ 0 h 32"/>
                  <a:gd name="T6" fmla="*/ 0 w 16"/>
                  <a:gd name="T7" fmla="*/ 0 h 32"/>
                  <a:gd name="T8" fmla="*/ 0 w 16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2">
                    <a:moveTo>
                      <a:pt x="0" y="32"/>
                    </a:moveTo>
                    <a:cubicBezTo>
                      <a:pt x="6" y="32"/>
                      <a:pt x="12" y="30"/>
                      <a:pt x="16" y="27"/>
                    </a:cubicBezTo>
                    <a:cubicBezTo>
                      <a:pt x="12" y="20"/>
                      <a:pt x="9" y="11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66"/>
              <p:cNvSpPr>
                <a:spLocks noEditPoints="1"/>
              </p:cNvSpPr>
              <p:nvPr/>
            </p:nvSpPr>
            <p:spPr bwMode="auto">
              <a:xfrm>
                <a:off x="3152654" y="3882630"/>
                <a:ext cx="207095" cy="198517"/>
              </a:xfrm>
              <a:custGeom>
                <a:avLst/>
                <a:gdLst>
                  <a:gd name="T0" fmla="*/ 34 w 47"/>
                  <a:gd name="T1" fmla="*/ 27 h 45"/>
                  <a:gd name="T2" fmla="*/ 32 w 47"/>
                  <a:gd name="T3" fmla="*/ 5 h 45"/>
                  <a:gd name="T4" fmla="*/ 19 w 47"/>
                  <a:gd name="T5" fmla="*/ 0 h 45"/>
                  <a:gd name="T6" fmla="*/ 19 w 47"/>
                  <a:gd name="T7" fmla="*/ 15 h 45"/>
                  <a:gd name="T8" fmla="*/ 30 w 47"/>
                  <a:gd name="T9" fmla="*/ 15 h 45"/>
                  <a:gd name="T10" fmla="*/ 30 w 47"/>
                  <a:gd name="T11" fmla="*/ 21 h 45"/>
                  <a:gd name="T12" fmla="*/ 30 w 47"/>
                  <a:gd name="T13" fmla="*/ 21 h 45"/>
                  <a:gd name="T14" fmla="*/ 30 w 47"/>
                  <a:gd name="T15" fmla="*/ 21 h 45"/>
                  <a:gd name="T16" fmla="*/ 19 w 47"/>
                  <a:gd name="T17" fmla="*/ 21 h 45"/>
                  <a:gd name="T18" fmla="*/ 19 w 47"/>
                  <a:gd name="T19" fmla="*/ 36 h 45"/>
                  <a:gd name="T20" fmla="*/ 28 w 47"/>
                  <a:gd name="T21" fmla="*/ 33 h 45"/>
                  <a:gd name="T22" fmla="*/ 41 w 47"/>
                  <a:gd name="T23" fmla="*/ 45 h 45"/>
                  <a:gd name="T24" fmla="*/ 47 w 47"/>
                  <a:gd name="T25" fmla="*/ 40 h 45"/>
                  <a:gd name="T26" fmla="*/ 34 w 47"/>
                  <a:gd name="T27" fmla="*/ 27 h 45"/>
                  <a:gd name="T28" fmla="*/ 19 w 47"/>
                  <a:gd name="T29" fmla="*/ 0 h 45"/>
                  <a:gd name="T30" fmla="*/ 7 w 47"/>
                  <a:gd name="T31" fmla="*/ 5 h 45"/>
                  <a:gd name="T32" fmla="*/ 7 w 47"/>
                  <a:gd name="T33" fmla="*/ 30 h 45"/>
                  <a:gd name="T34" fmla="*/ 19 w 47"/>
                  <a:gd name="T35" fmla="*/ 36 h 45"/>
                  <a:gd name="T36" fmla="*/ 19 w 47"/>
                  <a:gd name="T37" fmla="*/ 21 h 45"/>
                  <a:gd name="T38" fmla="*/ 8 w 47"/>
                  <a:gd name="T39" fmla="*/ 21 h 45"/>
                  <a:gd name="T40" fmla="*/ 8 w 47"/>
                  <a:gd name="T41" fmla="*/ 15 h 45"/>
                  <a:gd name="T42" fmla="*/ 19 w 47"/>
                  <a:gd name="T43" fmla="*/ 15 h 45"/>
                  <a:gd name="T44" fmla="*/ 19 w 47"/>
                  <a:gd name="T4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45">
                    <a:moveTo>
                      <a:pt x="34" y="27"/>
                    </a:moveTo>
                    <a:cubicBezTo>
                      <a:pt x="38" y="20"/>
                      <a:pt x="38" y="11"/>
                      <a:pt x="32" y="5"/>
                    </a:cubicBezTo>
                    <a:cubicBezTo>
                      <a:pt x="28" y="2"/>
                      <a:pt x="24" y="0"/>
                      <a:pt x="19" y="0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2" y="36"/>
                      <a:pt x="26" y="35"/>
                      <a:pt x="28" y="3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7" y="40"/>
                      <a:pt x="47" y="40"/>
                      <a:pt x="47" y="40"/>
                    </a:cubicBezTo>
                    <a:lnTo>
                      <a:pt x="34" y="27"/>
                    </a:lnTo>
                    <a:close/>
                    <a:moveTo>
                      <a:pt x="19" y="0"/>
                    </a:moveTo>
                    <a:cubicBezTo>
                      <a:pt x="15" y="0"/>
                      <a:pt x="10" y="2"/>
                      <a:pt x="7" y="5"/>
                    </a:cubicBezTo>
                    <a:cubicBezTo>
                      <a:pt x="0" y="12"/>
                      <a:pt x="0" y="23"/>
                      <a:pt x="7" y="30"/>
                    </a:cubicBezTo>
                    <a:cubicBezTo>
                      <a:pt x="10" y="34"/>
                      <a:pt x="15" y="36"/>
                      <a:pt x="19" y="36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9" y="15"/>
                      <a:pt x="19" y="15"/>
                      <a:pt x="19" y="15"/>
                    </a:cubicBez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682"/>
              <p:cNvSpPr>
                <a:spLocks noChangeArrowheads="1"/>
              </p:cNvSpPr>
              <p:nvPr/>
            </p:nvSpPr>
            <p:spPr bwMode="auto">
              <a:xfrm>
                <a:off x="4221214" y="4266184"/>
                <a:ext cx="30635" cy="21689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Rectangle 683"/>
              <p:cNvSpPr>
                <a:spLocks noChangeArrowheads="1"/>
              </p:cNvSpPr>
              <p:nvPr/>
            </p:nvSpPr>
            <p:spPr bwMode="auto">
              <a:xfrm>
                <a:off x="4172198" y="4386274"/>
                <a:ext cx="35537" cy="968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684"/>
              <p:cNvSpPr>
                <a:spLocks noChangeArrowheads="1"/>
              </p:cNvSpPr>
              <p:nvPr/>
            </p:nvSpPr>
            <p:spPr bwMode="auto">
              <a:xfrm>
                <a:off x="4128083" y="4298045"/>
                <a:ext cx="30635" cy="1850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685"/>
              <p:cNvSpPr>
                <a:spLocks noChangeArrowheads="1"/>
              </p:cNvSpPr>
              <p:nvPr/>
            </p:nvSpPr>
            <p:spPr bwMode="auto">
              <a:xfrm>
                <a:off x="4079066" y="4354414"/>
                <a:ext cx="31861" cy="12866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686"/>
              <p:cNvSpPr>
                <a:spLocks noChangeArrowheads="1"/>
              </p:cNvSpPr>
              <p:nvPr/>
            </p:nvSpPr>
            <p:spPr bwMode="auto">
              <a:xfrm>
                <a:off x="4031275" y="4337258"/>
                <a:ext cx="35537" cy="1458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687"/>
              <p:cNvSpPr>
                <a:spLocks noChangeArrowheads="1"/>
              </p:cNvSpPr>
              <p:nvPr/>
            </p:nvSpPr>
            <p:spPr bwMode="auto">
              <a:xfrm>
                <a:off x="4221214" y="4244126"/>
                <a:ext cx="30635" cy="134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688"/>
              <p:cNvSpPr>
                <a:spLocks noChangeArrowheads="1"/>
              </p:cNvSpPr>
              <p:nvPr/>
            </p:nvSpPr>
            <p:spPr bwMode="auto">
              <a:xfrm>
                <a:off x="4128083" y="4275987"/>
                <a:ext cx="30635" cy="1715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689"/>
              <p:cNvSpPr>
                <a:spLocks noChangeArrowheads="1"/>
              </p:cNvSpPr>
              <p:nvPr/>
            </p:nvSpPr>
            <p:spPr bwMode="auto">
              <a:xfrm>
                <a:off x="4079066" y="4332356"/>
                <a:ext cx="31861" cy="1838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690"/>
              <p:cNvSpPr>
                <a:spLocks noChangeArrowheads="1"/>
              </p:cNvSpPr>
              <p:nvPr/>
            </p:nvSpPr>
            <p:spPr bwMode="auto">
              <a:xfrm>
                <a:off x="4031275" y="4315200"/>
                <a:ext cx="35537" cy="1348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691"/>
              <p:cNvSpPr>
                <a:spLocks noChangeArrowheads="1"/>
              </p:cNvSpPr>
              <p:nvPr/>
            </p:nvSpPr>
            <p:spPr bwMode="auto">
              <a:xfrm>
                <a:off x="4172198" y="4359315"/>
                <a:ext cx="35537" cy="1715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692"/>
              <p:cNvSpPr>
                <a:spLocks noEditPoints="1"/>
              </p:cNvSpPr>
              <p:nvPr/>
            </p:nvSpPr>
            <p:spPr bwMode="auto">
              <a:xfrm>
                <a:off x="4901318" y="4345836"/>
                <a:ext cx="286747" cy="132345"/>
              </a:xfrm>
              <a:custGeom>
                <a:avLst/>
                <a:gdLst>
                  <a:gd name="T0" fmla="*/ 209 w 234"/>
                  <a:gd name="T1" fmla="*/ 15 h 108"/>
                  <a:gd name="T2" fmla="*/ 191 w 234"/>
                  <a:gd name="T3" fmla="*/ 108 h 108"/>
                  <a:gd name="T4" fmla="*/ 198 w 234"/>
                  <a:gd name="T5" fmla="*/ 15 h 108"/>
                  <a:gd name="T6" fmla="*/ 202 w 234"/>
                  <a:gd name="T7" fmla="*/ 47 h 108"/>
                  <a:gd name="T8" fmla="*/ 191 w 234"/>
                  <a:gd name="T9" fmla="*/ 76 h 108"/>
                  <a:gd name="T10" fmla="*/ 176 w 234"/>
                  <a:gd name="T11" fmla="*/ 108 h 108"/>
                  <a:gd name="T12" fmla="*/ 176 w 234"/>
                  <a:gd name="T13" fmla="*/ 108 h 108"/>
                  <a:gd name="T14" fmla="*/ 187 w 234"/>
                  <a:gd name="T15" fmla="*/ 36 h 108"/>
                  <a:gd name="T16" fmla="*/ 180 w 234"/>
                  <a:gd name="T17" fmla="*/ 65 h 108"/>
                  <a:gd name="T18" fmla="*/ 176 w 234"/>
                  <a:gd name="T19" fmla="*/ 108 h 108"/>
                  <a:gd name="T20" fmla="*/ 176 w 234"/>
                  <a:gd name="T21" fmla="*/ 0 h 108"/>
                  <a:gd name="T22" fmla="*/ 162 w 234"/>
                  <a:gd name="T23" fmla="*/ 65 h 108"/>
                  <a:gd name="T24" fmla="*/ 166 w 234"/>
                  <a:gd name="T25" fmla="*/ 15 h 108"/>
                  <a:gd name="T26" fmla="*/ 162 w 234"/>
                  <a:gd name="T27" fmla="*/ 108 h 108"/>
                  <a:gd name="T28" fmla="*/ 162 w 234"/>
                  <a:gd name="T29" fmla="*/ 0 h 108"/>
                  <a:gd name="T30" fmla="*/ 148 w 234"/>
                  <a:gd name="T31" fmla="*/ 36 h 108"/>
                  <a:gd name="T32" fmla="*/ 151 w 234"/>
                  <a:gd name="T33" fmla="*/ 65 h 108"/>
                  <a:gd name="T34" fmla="*/ 148 w 234"/>
                  <a:gd name="T35" fmla="*/ 108 h 108"/>
                  <a:gd name="T36" fmla="*/ 148 w 234"/>
                  <a:gd name="T37" fmla="*/ 0 h 108"/>
                  <a:gd name="T38" fmla="*/ 129 w 234"/>
                  <a:gd name="T39" fmla="*/ 65 h 108"/>
                  <a:gd name="T40" fmla="*/ 137 w 234"/>
                  <a:gd name="T41" fmla="*/ 15 h 108"/>
                  <a:gd name="T42" fmla="*/ 129 w 234"/>
                  <a:gd name="T43" fmla="*/ 108 h 108"/>
                  <a:gd name="T44" fmla="*/ 129 w 234"/>
                  <a:gd name="T45" fmla="*/ 0 h 108"/>
                  <a:gd name="T46" fmla="*/ 115 w 234"/>
                  <a:gd name="T47" fmla="*/ 36 h 108"/>
                  <a:gd name="T48" fmla="*/ 122 w 234"/>
                  <a:gd name="T49" fmla="*/ 65 h 108"/>
                  <a:gd name="T50" fmla="*/ 115 w 234"/>
                  <a:gd name="T51" fmla="*/ 108 h 108"/>
                  <a:gd name="T52" fmla="*/ 115 w 234"/>
                  <a:gd name="T53" fmla="*/ 0 h 108"/>
                  <a:gd name="T54" fmla="*/ 101 w 234"/>
                  <a:gd name="T55" fmla="*/ 65 h 108"/>
                  <a:gd name="T56" fmla="*/ 104 w 234"/>
                  <a:gd name="T57" fmla="*/ 15 h 108"/>
                  <a:gd name="T58" fmla="*/ 101 w 234"/>
                  <a:gd name="T59" fmla="*/ 108 h 108"/>
                  <a:gd name="T60" fmla="*/ 101 w 234"/>
                  <a:gd name="T61" fmla="*/ 0 h 108"/>
                  <a:gd name="T62" fmla="*/ 86 w 234"/>
                  <a:gd name="T63" fmla="*/ 36 h 108"/>
                  <a:gd name="T64" fmla="*/ 90 w 234"/>
                  <a:gd name="T65" fmla="*/ 65 h 108"/>
                  <a:gd name="T66" fmla="*/ 86 w 234"/>
                  <a:gd name="T67" fmla="*/ 108 h 108"/>
                  <a:gd name="T68" fmla="*/ 86 w 234"/>
                  <a:gd name="T69" fmla="*/ 0 h 108"/>
                  <a:gd name="T70" fmla="*/ 68 w 234"/>
                  <a:gd name="T71" fmla="*/ 65 h 108"/>
                  <a:gd name="T72" fmla="*/ 75 w 234"/>
                  <a:gd name="T73" fmla="*/ 15 h 108"/>
                  <a:gd name="T74" fmla="*/ 68 w 234"/>
                  <a:gd name="T75" fmla="*/ 108 h 108"/>
                  <a:gd name="T76" fmla="*/ 68 w 234"/>
                  <a:gd name="T77" fmla="*/ 0 h 108"/>
                  <a:gd name="T78" fmla="*/ 54 w 234"/>
                  <a:gd name="T79" fmla="*/ 36 h 108"/>
                  <a:gd name="T80" fmla="*/ 61 w 234"/>
                  <a:gd name="T81" fmla="*/ 65 h 108"/>
                  <a:gd name="T82" fmla="*/ 54 w 234"/>
                  <a:gd name="T83" fmla="*/ 108 h 108"/>
                  <a:gd name="T84" fmla="*/ 54 w 234"/>
                  <a:gd name="T85" fmla="*/ 0 h 108"/>
                  <a:gd name="T86" fmla="*/ 39 w 234"/>
                  <a:gd name="T87" fmla="*/ 65 h 108"/>
                  <a:gd name="T88" fmla="*/ 43 w 234"/>
                  <a:gd name="T89" fmla="*/ 15 h 108"/>
                  <a:gd name="T90" fmla="*/ 39 w 234"/>
                  <a:gd name="T91" fmla="*/ 108 h 108"/>
                  <a:gd name="T92" fmla="*/ 39 w 234"/>
                  <a:gd name="T93" fmla="*/ 65 h 108"/>
                  <a:gd name="T94" fmla="*/ 39 w 234"/>
                  <a:gd name="T95" fmla="*/ 0 h 108"/>
                  <a:gd name="T96" fmla="*/ 25 w 234"/>
                  <a:gd name="T97" fmla="*/ 36 h 108"/>
                  <a:gd name="T98" fmla="*/ 14 w 234"/>
                  <a:gd name="T99" fmla="*/ 36 h 108"/>
                  <a:gd name="T100" fmla="*/ 0 w 234"/>
                  <a:gd name="T10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4" h="108">
                    <a:moveTo>
                      <a:pt x="209" y="108"/>
                    </a:moveTo>
                    <a:lnTo>
                      <a:pt x="234" y="108"/>
                    </a:lnTo>
                    <a:lnTo>
                      <a:pt x="234" y="0"/>
                    </a:lnTo>
                    <a:lnTo>
                      <a:pt x="209" y="0"/>
                    </a:lnTo>
                    <a:lnTo>
                      <a:pt x="209" y="15"/>
                    </a:lnTo>
                    <a:lnTo>
                      <a:pt x="216" y="15"/>
                    </a:lnTo>
                    <a:lnTo>
                      <a:pt x="216" y="36"/>
                    </a:lnTo>
                    <a:lnTo>
                      <a:pt x="209" y="36"/>
                    </a:lnTo>
                    <a:lnTo>
                      <a:pt x="209" y="108"/>
                    </a:lnTo>
                    <a:close/>
                    <a:moveTo>
                      <a:pt x="191" y="108"/>
                    </a:moveTo>
                    <a:lnTo>
                      <a:pt x="209" y="108"/>
                    </a:lnTo>
                    <a:lnTo>
                      <a:pt x="209" y="36"/>
                    </a:lnTo>
                    <a:lnTo>
                      <a:pt x="198" y="36"/>
                    </a:lnTo>
                    <a:lnTo>
                      <a:pt x="198" y="15"/>
                    </a:lnTo>
                    <a:lnTo>
                      <a:pt x="198" y="15"/>
                    </a:lnTo>
                    <a:lnTo>
                      <a:pt x="209" y="15"/>
                    </a:lnTo>
                    <a:lnTo>
                      <a:pt x="209" y="0"/>
                    </a:lnTo>
                    <a:lnTo>
                      <a:pt x="191" y="0"/>
                    </a:lnTo>
                    <a:lnTo>
                      <a:pt x="191" y="47"/>
                    </a:lnTo>
                    <a:lnTo>
                      <a:pt x="202" y="47"/>
                    </a:lnTo>
                    <a:lnTo>
                      <a:pt x="202" y="65"/>
                    </a:lnTo>
                    <a:lnTo>
                      <a:pt x="202" y="65"/>
                    </a:lnTo>
                    <a:lnTo>
                      <a:pt x="191" y="65"/>
                    </a:lnTo>
                    <a:lnTo>
                      <a:pt x="191" y="76"/>
                    </a:lnTo>
                    <a:lnTo>
                      <a:pt x="191" y="76"/>
                    </a:lnTo>
                    <a:lnTo>
                      <a:pt x="191" y="98"/>
                    </a:lnTo>
                    <a:lnTo>
                      <a:pt x="191" y="98"/>
                    </a:lnTo>
                    <a:lnTo>
                      <a:pt x="191" y="98"/>
                    </a:lnTo>
                    <a:lnTo>
                      <a:pt x="191" y="108"/>
                    </a:lnTo>
                    <a:close/>
                    <a:moveTo>
                      <a:pt x="176" y="108"/>
                    </a:moveTo>
                    <a:lnTo>
                      <a:pt x="191" y="108"/>
                    </a:lnTo>
                    <a:lnTo>
                      <a:pt x="191" y="98"/>
                    </a:lnTo>
                    <a:lnTo>
                      <a:pt x="176" y="98"/>
                    </a:lnTo>
                    <a:lnTo>
                      <a:pt x="176" y="108"/>
                    </a:lnTo>
                    <a:lnTo>
                      <a:pt x="176" y="108"/>
                    </a:lnTo>
                    <a:close/>
                    <a:moveTo>
                      <a:pt x="191" y="0"/>
                    </a:moveTo>
                    <a:lnTo>
                      <a:pt x="176" y="0"/>
                    </a:lnTo>
                    <a:lnTo>
                      <a:pt x="176" y="15"/>
                    </a:lnTo>
                    <a:lnTo>
                      <a:pt x="187" y="15"/>
                    </a:lnTo>
                    <a:lnTo>
                      <a:pt x="187" y="36"/>
                    </a:lnTo>
                    <a:lnTo>
                      <a:pt x="176" y="36"/>
                    </a:lnTo>
                    <a:lnTo>
                      <a:pt x="176" y="76"/>
                    </a:lnTo>
                    <a:lnTo>
                      <a:pt x="191" y="76"/>
                    </a:lnTo>
                    <a:lnTo>
                      <a:pt x="191" y="65"/>
                    </a:lnTo>
                    <a:lnTo>
                      <a:pt x="180" y="65"/>
                    </a:lnTo>
                    <a:lnTo>
                      <a:pt x="180" y="47"/>
                    </a:lnTo>
                    <a:lnTo>
                      <a:pt x="191" y="47"/>
                    </a:lnTo>
                    <a:lnTo>
                      <a:pt x="191" y="0"/>
                    </a:lnTo>
                    <a:close/>
                    <a:moveTo>
                      <a:pt x="162" y="108"/>
                    </a:moveTo>
                    <a:lnTo>
                      <a:pt x="176" y="108"/>
                    </a:lnTo>
                    <a:lnTo>
                      <a:pt x="176" y="98"/>
                    </a:lnTo>
                    <a:lnTo>
                      <a:pt x="162" y="98"/>
                    </a:lnTo>
                    <a:lnTo>
                      <a:pt x="162" y="108"/>
                    </a:lnTo>
                    <a:lnTo>
                      <a:pt x="162" y="108"/>
                    </a:lnTo>
                    <a:close/>
                    <a:moveTo>
                      <a:pt x="176" y="0"/>
                    </a:moveTo>
                    <a:lnTo>
                      <a:pt x="162" y="0"/>
                    </a:lnTo>
                    <a:lnTo>
                      <a:pt x="162" y="47"/>
                    </a:lnTo>
                    <a:lnTo>
                      <a:pt x="173" y="47"/>
                    </a:lnTo>
                    <a:lnTo>
                      <a:pt x="173" y="65"/>
                    </a:lnTo>
                    <a:lnTo>
                      <a:pt x="162" y="65"/>
                    </a:lnTo>
                    <a:lnTo>
                      <a:pt x="162" y="76"/>
                    </a:lnTo>
                    <a:lnTo>
                      <a:pt x="176" y="76"/>
                    </a:lnTo>
                    <a:lnTo>
                      <a:pt x="176" y="36"/>
                    </a:lnTo>
                    <a:lnTo>
                      <a:pt x="166" y="36"/>
                    </a:lnTo>
                    <a:lnTo>
                      <a:pt x="166" y="15"/>
                    </a:lnTo>
                    <a:lnTo>
                      <a:pt x="166" y="15"/>
                    </a:lnTo>
                    <a:lnTo>
                      <a:pt x="176" y="15"/>
                    </a:lnTo>
                    <a:lnTo>
                      <a:pt x="176" y="0"/>
                    </a:lnTo>
                    <a:close/>
                    <a:moveTo>
                      <a:pt x="148" y="108"/>
                    </a:moveTo>
                    <a:lnTo>
                      <a:pt x="162" y="108"/>
                    </a:lnTo>
                    <a:lnTo>
                      <a:pt x="162" y="98"/>
                    </a:lnTo>
                    <a:lnTo>
                      <a:pt x="148" y="98"/>
                    </a:lnTo>
                    <a:lnTo>
                      <a:pt x="148" y="108"/>
                    </a:lnTo>
                    <a:lnTo>
                      <a:pt x="148" y="108"/>
                    </a:lnTo>
                    <a:close/>
                    <a:moveTo>
                      <a:pt x="162" y="0"/>
                    </a:moveTo>
                    <a:lnTo>
                      <a:pt x="148" y="0"/>
                    </a:lnTo>
                    <a:lnTo>
                      <a:pt x="148" y="15"/>
                    </a:lnTo>
                    <a:lnTo>
                      <a:pt x="155" y="15"/>
                    </a:lnTo>
                    <a:lnTo>
                      <a:pt x="155" y="36"/>
                    </a:lnTo>
                    <a:lnTo>
                      <a:pt x="148" y="36"/>
                    </a:lnTo>
                    <a:lnTo>
                      <a:pt x="148" y="76"/>
                    </a:lnTo>
                    <a:lnTo>
                      <a:pt x="162" y="76"/>
                    </a:lnTo>
                    <a:lnTo>
                      <a:pt x="162" y="65"/>
                    </a:lnTo>
                    <a:lnTo>
                      <a:pt x="151" y="65"/>
                    </a:lnTo>
                    <a:lnTo>
                      <a:pt x="151" y="65"/>
                    </a:lnTo>
                    <a:lnTo>
                      <a:pt x="151" y="47"/>
                    </a:lnTo>
                    <a:lnTo>
                      <a:pt x="162" y="47"/>
                    </a:lnTo>
                    <a:lnTo>
                      <a:pt x="162" y="0"/>
                    </a:lnTo>
                    <a:close/>
                    <a:moveTo>
                      <a:pt x="129" y="108"/>
                    </a:moveTo>
                    <a:lnTo>
                      <a:pt x="148" y="108"/>
                    </a:lnTo>
                    <a:lnTo>
                      <a:pt x="148" y="98"/>
                    </a:lnTo>
                    <a:lnTo>
                      <a:pt x="129" y="98"/>
                    </a:lnTo>
                    <a:lnTo>
                      <a:pt x="129" y="108"/>
                    </a:lnTo>
                    <a:lnTo>
                      <a:pt x="129" y="108"/>
                    </a:lnTo>
                    <a:close/>
                    <a:moveTo>
                      <a:pt x="148" y="0"/>
                    </a:moveTo>
                    <a:lnTo>
                      <a:pt x="129" y="0"/>
                    </a:lnTo>
                    <a:lnTo>
                      <a:pt x="129" y="47"/>
                    </a:lnTo>
                    <a:lnTo>
                      <a:pt x="140" y="47"/>
                    </a:lnTo>
                    <a:lnTo>
                      <a:pt x="140" y="65"/>
                    </a:lnTo>
                    <a:lnTo>
                      <a:pt x="129" y="65"/>
                    </a:lnTo>
                    <a:lnTo>
                      <a:pt x="129" y="76"/>
                    </a:lnTo>
                    <a:lnTo>
                      <a:pt x="148" y="76"/>
                    </a:lnTo>
                    <a:lnTo>
                      <a:pt x="148" y="36"/>
                    </a:lnTo>
                    <a:lnTo>
                      <a:pt x="137" y="36"/>
                    </a:lnTo>
                    <a:lnTo>
                      <a:pt x="137" y="15"/>
                    </a:lnTo>
                    <a:lnTo>
                      <a:pt x="137" y="15"/>
                    </a:lnTo>
                    <a:lnTo>
                      <a:pt x="148" y="15"/>
                    </a:lnTo>
                    <a:lnTo>
                      <a:pt x="148" y="0"/>
                    </a:lnTo>
                    <a:close/>
                    <a:moveTo>
                      <a:pt x="115" y="108"/>
                    </a:moveTo>
                    <a:lnTo>
                      <a:pt x="129" y="108"/>
                    </a:lnTo>
                    <a:lnTo>
                      <a:pt x="129" y="98"/>
                    </a:lnTo>
                    <a:lnTo>
                      <a:pt x="115" y="98"/>
                    </a:lnTo>
                    <a:lnTo>
                      <a:pt x="115" y="108"/>
                    </a:lnTo>
                    <a:lnTo>
                      <a:pt x="115" y="108"/>
                    </a:lnTo>
                    <a:close/>
                    <a:moveTo>
                      <a:pt x="129" y="0"/>
                    </a:moveTo>
                    <a:lnTo>
                      <a:pt x="115" y="0"/>
                    </a:lnTo>
                    <a:lnTo>
                      <a:pt x="115" y="15"/>
                    </a:lnTo>
                    <a:lnTo>
                      <a:pt x="126" y="15"/>
                    </a:lnTo>
                    <a:lnTo>
                      <a:pt x="126" y="36"/>
                    </a:lnTo>
                    <a:lnTo>
                      <a:pt x="115" y="36"/>
                    </a:lnTo>
                    <a:lnTo>
                      <a:pt x="115" y="76"/>
                    </a:lnTo>
                    <a:lnTo>
                      <a:pt x="129" y="76"/>
                    </a:lnTo>
                    <a:lnTo>
                      <a:pt x="129" y="65"/>
                    </a:lnTo>
                    <a:lnTo>
                      <a:pt x="122" y="65"/>
                    </a:lnTo>
                    <a:lnTo>
                      <a:pt x="122" y="65"/>
                    </a:lnTo>
                    <a:lnTo>
                      <a:pt x="122" y="47"/>
                    </a:lnTo>
                    <a:lnTo>
                      <a:pt x="129" y="47"/>
                    </a:lnTo>
                    <a:lnTo>
                      <a:pt x="129" y="0"/>
                    </a:lnTo>
                    <a:close/>
                    <a:moveTo>
                      <a:pt x="101" y="108"/>
                    </a:moveTo>
                    <a:lnTo>
                      <a:pt x="115" y="108"/>
                    </a:lnTo>
                    <a:lnTo>
                      <a:pt x="115" y="98"/>
                    </a:lnTo>
                    <a:lnTo>
                      <a:pt x="101" y="98"/>
                    </a:lnTo>
                    <a:lnTo>
                      <a:pt x="101" y="108"/>
                    </a:lnTo>
                    <a:lnTo>
                      <a:pt x="101" y="108"/>
                    </a:lnTo>
                    <a:close/>
                    <a:moveTo>
                      <a:pt x="115" y="0"/>
                    </a:moveTo>
                    <a:lnTo>
                      <a:pt x="101" y="0"/>
                    </a:lnTo>
                    <a:lnTo>
                      <a:pt x="101" y="47"/>
                    </a:lnTo>
                    <a:lnTo>
                      <a:pt x="111" y="47"/>
                    </a:lnTo>
                    <a:lnTo>
                      <a:pt x="111" y="65"/>
                    </a:lnTo>
                    <a:lnTo>
                      <a:pt x="101" y="65"/>
                    </a:lnTo>
                    <a:lnTo>
                      <a:pt x="101" y="76"/>
                    </a:lnTo>
                    <a:lnTo>
                      <a:pt x="115" y="76"/>
                    </a:lnTo>
                    <a:lnTo>
                      <a:pt x="115" y="36"/>
                    </a:lnTo>
                    <a:lnTo>
                      <a:pt x="104" y="36"/>
                    </a:lnTo>
                    <a:lnTo>
                      <a:pt x="104" y="15"/>
                    </a:lnTo>
                    <a:lnTo>
                      <a:pt x="104" y="15"/>
                    </a:lnTo>
                    <a:lnTo>
                      <a:pt x="115" y="15"/>
                    </a:lnTo>
                    <a:lnTo>
                      <a:pt x="115" y="0"/>
                    </a:lnTo>
                    <a:close/>
                    <a:moveTo>
                      <a:pt x="86" y="108"/>
                    </a:moveTo>
                    <a:lnTo>
                      <a:pt x="101" y="108"/>
                    </a:lnTo>
                    <a:lnTo>
                      <a:pt x="101" y="98"/>
                    </a:lnTo>
                    <a:lnTo>
                      <a:pt x="86" y="98"/>
                    </a:lnTo>
                    <a:lnTo>
                      <a:pt x="86" y="108"/>
                    </a:lnTo>
                    <a:lnTo>
                      <a:pt x="86" y="108"/>
                    </a:lnTo>
                    <a:close/>
                    <a:moveTo>
                      <a:pt x="101" y="0"/>
                    </a:moveTo>
                    <a:lnTo>
                      <a:pt x="86" y="0"/>
                    </a:lnTo>
                    <a:lnTo>
                      <a:pt x="86" y="15"/>
                    </a:lnTo>
                    <a:lnTo>
                      <a:pt x="93" y="15"/>
                    </a:lnTo>
                    <a:lnTo>
                      <a:pt x="93" y="36"/>
                    </a:lnTo>
                    <a:lnTo>
                      <a:pt x="86" y="36"/>
                    </a:lnTo>
                    <a:lnTo>
                      <a:pt x="86" y="76"/>
                    </a:lnTo>
                    <a:lnTo>
                      <a:pt x="101" y="76"/>
                    </a:lnTo>
                    <a:lnTo>
                      <a:pt x="101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0" y="47"/>
                    </a:lnTo>
                    <a:lnTo>
                      <a:pt x="101" y="47"/>
                    </a:lnTo>
                    <a:lnTo>
                      <a:pt x="101" y="0"/>
                    </a:lnTo>
                    <a:close/>
                    <a:moveTo>
                      <a:pt x="68" y="108"/>
                    </a:moveTo>
                    <a:lnTo>
                      <a:pt x="86" y="108"/>
                    </a:lnTo>
                    <a:lnTo>
                      <a:pt x="86" y="98"/>
                    </a:lnTo>
                    <a:lnTo>
                      <a:pt x="68" y="98"/>
                    </a:lnTo>
                    <a:lnTo>
                      <a:pt x="68" y="108"/>
                    </a:lnTo>
                    <a:lnTo>
                      <a:pt x="68" y="108"/>
                    </a:lnTo>
                    <a:close/>
                    <a:moveTo>
                      <a:pt x="86" y="0"/>
                    </a:moveTo>
                    <a:lnTo>
                      <a:pt x="68" y="0"/>
                    </a:lnTo>
                    <a:lnTo>
                      <a:pt x="68" y="47"/>
                    </a:lnTo>
                    <a:lnTo>
                      <a:pt x="79" y="47"/>
                    </a:lnTo>
                    <a:lnTo>
                      <a:pt x="79" y="65"/>
                    </a:lnTo>
                    <a:lnTo>
                      <a:pt x="68" y="65"/>
                    </a:lnTo>
                    <a:lnTo>
                      <a:pt x="68" y="76"/>
                    </a:lnTo>
                    <a:lnTo>
                      <a:pt x="86" y="76"/>
                    </a:lnTo>
                    <a:lnTo>
                      <a:pt x="86" y="36"/>
                    </a:lnTo>
                    <a:lnTo>
                      <a:pt x="75" y="36"/>
                    </a:lnTo>
                    <a:lnTo>
                      <a:pt x="75" y="15"/>
                    </a:lnTo>
                    <a:lnTo>
                      <a:pt x="75" y="15"/>
                    </a:lnTo>
                    <a:lnTo>
                      <a:pt x="86" y="15"/>
                    </a:lnTo>
                    <a:lnTo>
                      <a:pt x="86" y="0"/>
                    </a:lnTo>
                    <a:close/>
                    <a:moveTo>
                      <a:pt x="54" y="108"/>
                    </a:moveTo>
                    <a:lnTo>
                      <a:pt x="68" y="108"/>
                    </a:lnTo>
                    <a:lnTo>
                      <a:pt x="68" y="98"/>
                    </a:lnTo>
                    <a:lnTo>
                      <a:pt x="54" y="98"/>
                    </a:lnTo>
                    <a:lnTo>
                      <a:pt x="54" y="108"/>
                    </a:lnTo>
                    <a:lnTo>
                      <a:pt x="54" y="108"/>
                    </a:lnTo>
                    <a:close/>
                    <a:moveTo>
                      <a:pt x="68" y="0"/>
                    </a:moveTo>
                    <a:lnTo>
                      <a:pt x="54" y="0"/>
                    </a:lnTo>
                    <a:lnTo>
                      <a:pt x="54" y="15"/>
                    </a:lnTo>
                    <a:lnTo>
                      <a:pt x="65" y="15"/>
                    </a:lnTo>
                    <a:lnTo>
                      <a:pt x="65" y="36"/>
                    </a:lnTo>
                    <a:lnTo>
                      <a:pt x="54" y="36"/>
                    </a:lnTo>
                    <a:lnTo>
                      <a:pt x="54" y="76"/>
                    </a:lnTo>
                    <a:lnTo>
                      <a:pt x="68" y="76"/>
                    </a:lnTo>
                    <a:lnTo>
                      <a:pt x="68" y="65"/>
                    </a:lnTo>
                    <a:lnTo>
                      <a:pt x="61" y="65"/>
                    </a:lnTo>
                    <a:lnTo>
                      <a:pt x="61" y="65"/>
                    </a:lnTo>
                    <a:lnTo>
                      <a:pt x="61" y="47"/>
                    </a:lnTo>
                    <a:lnTo>
                      <a:pt x="68" y="47"/>
                    </a:lnTo>
                    <a:lnTo>
                      <a:pt x="68" y="0"/>
                    </a:lnTo>
                    <a:close/>
                    <a:moveTo>
                      <a:pt x="39" y="108"/>
                    </a:moveTo>
                    <a:lnTo>
                      <a:pt x="54" y="108"/>
                    </a:lnTo>
                    <a:lnTo>
                      <a:pt x="54" y="98"/>
                    </a:lnTo>
                    <a:lnTo>
                      <a:pt x="39" y="98"/>
                    </a:lnTo>
                    <a:lnTo>
                      <a:pt x="39" y="108"/>
                    </a:lnTo>
                    <a:lnTo>
                      <a:pt x="39" y="108"/>
                    </a:lnTo>
                    <a:close/>
                    <a:moveTo>
                      <a:pt x="54" y="0"/>
                    </a:moveTo>
                    <a:lnTo>
                      <a:pt x="39" y="0"/>
                    </a:lnTo>
                    <a:lnTo>
                      <a:pt x="39" y="47"/>
                    </a:lnTo>
                    <a:lnTo>
                      <a:pt x="50" y="47"/>
                    </a:lnTo>
                    <a:lnTo>
                      <a:pt x="50" y="65"/>
                    </a:lnTo>
                    <a:lnTo>
                      <a:pt x="39" y="65"/>
                    </a:lnTo>
                    <a:lnTo>
                      <a:pt x="39" y="76"/>
                    </a:lnTo>
                    <a:lnTo>
                      <a:pt x="54" y="76"/>
                    </a:lnTo>
                    <a:lnTo>
                      <a:pt x="54" y="36"/>
                    </a:lnTo>
                    <a:lnTo>
                      <a:pt x="43" y="36"/>
                    </a:lnTo>
                    <a:lnTo>
                      <a:pt x="43" y="15"/>
                    </a:lnTo>
                    <a:lnTo>
                      <a:pt x="43" y="15"/>
                    </a:lnTo>
                    <a:lnTo>
                      <a:pt x="54" y="15"/>
                    </a:lnTo>
                    <a:lnTo>
                      <a:pt x="54" y="0"/>
                    </a:lnTo>
                    <a:close/>
                    <a:moveTo>
                      <a:pt x="25" y="108"/>
                    </a:moveTo>
                    <a:lnTo>
                      <a:pt x="39" y="108"/>
                    </a:lnTo>
                    <a:lnTo>
                      <a:pt x="39" y="98"/>
                    </a:lnTo>
                    <a:lnTo>
                      <a:pt x="39" y="98"/>
                    </a:lnTo>
                    <a:lnTo>
                      <a:pt x="39" y="76"/>
                    </a:lnTo>
                    <a:lnTo>
                      <a:pt x="39" y="76"/>
                    </a:lnTo>
                    <a:lnTo>
                      <a:pt x="39" y="6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9" y="47"/>
                    </a:lnTo>
                    <a:lnTo>
                      <a:pt x="39" y="47"/>
                    </a:lnTo>
                    <a:lnTo>
                      <a:pt x="39" y="0"/>
                    </a:lnTo>
                    <a:lnTo>
                      <a:pt x="25" y="0"/>
                    </a:lnTo>
                    <a:lnTo>
                      <a:pt x="25" y="15"/>
                    </a:lnTo>
                    <a:lnTo>
                      <a:pt x="36" y="15"/>
                    </a:lnTo>
                    <a:lnTo>
                      <a:pt x="36" y="36"/>
                    </a:lnTo>
                    <a:lnTo>
                      <a:pt x="25" y="36"/>
                    </a:lnTo>
                    <a:lnTo>
                      <a:pt x="25" y="108"/>
                    </a:lnTo>
                    <a:close/>
                    <a:moveTo>
                      <a:pt x="0" y="108"/>
                    </a:moveTo>
                    <a:lnTo>
                      <a:pt x="25" y="108"/>
                    </a:lnTo>
                    <a:lnTo>
                      <a:pt x="25" y="36"/>
                    </a:lnTo>
                    <a:lnTo>
                      <a:pt x="14" y="36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25" y="15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693"/>
              <p:cNvSpPr>
                <a:spLocks/>
              </p:cNvSpPr>
              <p:nvPr/>
            </p:nvSpPr>
            <p:spPr bwMode="auto">
              <a:xfrm>
                <a:off x="4954011" y="4284565"/>
                <a:ext cx="162980" cy="39213"/>
              </a:xfrm>
              <a:custGeom>
                <a:avLst/>
                <a:gdLst>
                  <a:gd name="T0" fmla="*/ 0 w 37"/>
                  <a:gd name="T1" fmla="*/ 5 h 9"/>
                  <a:gd name="T2" fmla="*/ 3 w 37"/>
                  <a:gd name="T3" fmla="*/ 9 h 9"/>
                  <a:gd name="T4" fmla="*/ 19 w 37"/>
                  <a:gd name="T5" fmla="*/ 5 h 9"/>
                  <a:gd name="T6" fmla="*/ 35 w 37"/>
                  <a:gd name="T7" fmla="*/ 9 h 9"/>
                  <a:gd name="T8" fmla="*/ 37 w 37"/>
                  <a:gd name="T9" fmla="*/ 5 h 9"/>
                  <a:gd name="T10" fmla="*/ 19 w 37"/>
                  <a:gd name="T11" fmla="*/ 0 h 9"/>
                  <a:gd name="T12" fmla="*/ 0 w 37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9">
                    <a:moveTo>
                      <a:pt x="0" y="5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7" y="7"/>
                      <a:pt x="13" y="5"/>
                      <a:pt x="19" y="5"/>
                    </a:cubicBezTo>
                    <a:cubicBezTo>
                      <a:pt x="25" y="5"/>
                      <a:pt x="30" y="7"/>
                      <a:pt x="35" y="9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2" y="2"/>
                      <a:pt x="25" y="0"/>
                      <a:pt x="19" y="0"/>
                    </a:cubicBezTo>
                    <a:cubicBezTo>
                      <a:pt x="12" y="0"/>
                      <a:pt x="5" y="2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694"/>
              <p:cNvSpPr>
                <a:spLocks/>
              </p:cNvSpPr>
              <p:nvPr/>
            </p:nvSpPr>
            <p:spPr bwMode="auto">
              <a:xfrm>
                <a:off x="4927052" y="4240450"/>
                <a:ext cx="221800" cy="47791"/>
              </a:xfrm>
              <a:custGeom>
                <a:avLst/>
                <a:gdLst>
                  <a:gd name="T0" fmla="*/ 50 w 50"/>
                  <a:gd name="T1" fmla="*/ 6 h 11"/>
                  <a:gd name="T2" fmla="*/ 25 w 50"/>
                  <a:gd name="T3" fmla="*/ 0 h 11"/>
                  <a:gd name="T4" fmla="*/ 0 w 50"/>
                  <a:gd name="T5" fmla="*/ 6 h 11"/>
                  <a:gd name="T6" fmla="*/ 2 w 50"/>
                  <a:gd name="T7" fmla="*/ 11 h 11"/>
                  <a:gd name="T8" fmla="*/ 25 w 50"/>
                  <a:gd name="T9" fmla="*/ 5 h 11"/>
                  <a:gd name="T10" fmla="*/ 47 w 50"/>
                  <a:gd name="T11" fmla="*/ 11 h 11"/>
                  <a:gd name="T12" fmla="*/ 50 w 50"/>
                  <a:gd name="T13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1">
                    <a:moveTo>
                      <a:pt x="50" y="6"/>
                    </a:moveTo>
                    <a:cubicBezTo>
                      <a:pt x="43" y="2"/>
                      <a:pt x="34" y="0"/>
                      <a:pt x="25" y="0"/>
                    </a:cubicBezTo>
                    <a:cubicBezTo>
                      <a:pt x="16" y="0"/>
                      <a:pt x="7" y="2"/>
                      <a:pt x="0" y="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9" y="7"/>
                      <a:pt x="17" y="5"/>
                      <a:pt x="25" y="5"/>
                    </a:cubicBezTo>
                    <a:cubicBezTo>
                      <a:pt x="33" y="5"/>
                      <a:pt x="41" y="7"/>
                      <a:pt x="47" y="11"/>
                    </a:cubicBezTo>
                    <a:lnTo>
                      <a:pt x="5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7" name="Group 6"/>
          <p:cNvGrpSpPr/>
          <p:nvPr/>
        </p:nvGrpSpPr>
        <p:grpSpPr>
          <a:xfrm>
            <a:off x="3404775" y="1398531"/>
            <a:ext cx="2852761" cy="2746150"/>
            <a:chOff x="3200445" y="1228386"/>
            <a:chExt cx="2852761" cy="2746150"/>
          </a:xfrm>
        </p:grpSpPr>
        <p:sp>
          <p:nvSpPr>
            <p:cNvPr id="98" name="Freeform 475"/>
            <p:cNvSpPr>
              <a:spLocks/>
            </p:cNvSpPr>
            <p:nvPr/>
          </p:nvSpPr>
          <p:spPr bwMode="auto">
            <a:xfrm>
              <a:off x="3871972" y="1364407"/>
              <a:ext cx="162980" cy="164205"/>
            </a:xfrm>
            <a:custGeom>
              <a:avLst/>
              <a:gdLst>
                <a:gd name="T0" fmla="*/ 18 w 37"/>
                <a:gd name="T1" fmla="*/ 37 h 37"/>
                <a:gd name="T2" fmla="*/ 19 w 37"/>
                <a:gd name="T3" fmla="*/ 37 h 37"/>
                <a:gd name="T4" fmla="*/ 37 w 37"/>
                <a:gd name="T5" fmla="*/ 18 h 37"/>
                <a:gd name="T6" fmla="*/ 23 w 37"/>
                <a:gd name="T7" fmla="*/ 0 h 37"/>
                <a:gd name="T8" fmla="*/ 1 w 37"/>
                <a:gd name="T9" fmla="*/ 12 h 37"/>
                <a:gd name="T10" fmla="*/ 0 w 37"/>
                <a:gd name="T11" fmla="*/ 18 h 37"/>
                <a:gd name="T12" fmla="*/ 10 w 37"/>
                <a:gd name="T13" fmla="*/ 24 h 37"/>
                <a:gd name="T14" fmla="*/ 18 w 37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37">
                  <a:moveTo>
                    <a:pt x="18" y="37"/>
                  </a:moveTo>
                  <a:cubicBezTo>
                    <a:pt x="18" y="37"/>
                    <a:pt x="18" y="37"/>
                    <a:pt x="19" y="37"/>
                  </a:cubicBezTo>
                  <a:cubicBezTo>
                    <a:pt x="29" y="37"/>
                    <a:pt x="37" y="29"/>
                    <a:pt x="37" y="18"/>
                  </a:cubicBezTo>
                  <a:cubicBezTo>
                    <a:pt x="37" y="10"/>
                    <a:pt x="31" y="2"/>
                    <a:pt x="23" y="0"/>
                  </a:cubicBezTo>
                  <a:cubicBezTo>
                    <a:pt x="16" y="4"/>
                    <a:pt x="8" y="8"/>
                    <a:pt x="1" y="12"/>
                  </a:cubicBezTo>
                  <a:cubicBezTo>
                    <a:pt x="1" y="14"/>
                    <a:pt x="0" y="16"/>
                    <a:pt x="0" y="18"/>
                  </a:cubicBezTo>
                  <a:cubicBezTo>
                    <a:pt x="4" y="19"/>
                    <a:pt x="7" y="21"/>
                    <a:pt x="10" y="24"/>
                  </a:cubicBezTo>
                  <a:cubicBezTo>
                    <a:pt x="14" y="28"/>
                    <a:pt x="16" y="32"/>
                    <a:pt x="18" y="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76"/>
            <p:cNvSpPr>
              <a:spLocks/>
            </p:cNvSpPr>
            <p:nvPr/>
          </p:nvSpPr>
          <p:spPr bwMode="auto">
            <a:xfrm>
              <a:off x="4048431" y="1422001"/>
              <a:ext cx="35537" cy="49017"/>
            </a:xfrm>
            <a:custGeom>
              <a:avLst/>
              <a:gdLst>
                <a:gd name="T0" fmla="*/ 0 w 29"/>
                <a:gd name="T1" fmla="*/ 40 h 40"/>
                <a:gd name="T2" fmla="*/ 29 w 29"/>
                <a:gd name="T3" fmla="*/ 18 h 40"/>
                <a:gd name="T4" fmla="*/ 0 w 29"/>
                <a:gd name="T5" fmla="*/ 0 h 40"/>
                <a:gd name="T6" fmla="*/ 0 w 29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29" y="18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77"/>
            <p:cNvSpPr>
              <a:spLocks/>
            </p:cNvSpPr>
            <p:nvPr/>
          </p:nvSpPr>
          <p:spPr bwMode="auto">
            <a:xfrm>
              <a:off x="3845012" y="1426903"/>
              <a:ext cx="18381" cy="13480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4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1" y="3"/>
                    <a:pt x="2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78"/>
            <p:cNvSpPr>
              <a:spLocks/>
            </p:cNvSpPr>
            <p:nvPr/>
          </p:nvSpPr>
          <p:spPr bwMode="auto">
            <a:xfrm>
              <a:off x="4004316" y="1355829"/>
              <a:ext cx="40439" cy="40439"/>
            </a:xfrm>
            <a:custGeom>
              <a:avLst/>
              <a:gdLst>
                <a:gd name="T0" fmla="*/ 0 w 33"/>
                <a:gd name="T1" fmla="*/ 7 h 33"/>
                <a:gd name="T2" fmla="*/ 25 w 33"/>
                <a:gd name="T3" fmla="*/ 33 h 33"/>
                <a:gd name="T4" fmla="*/ 33 w 33"/>
                <a:gd name="T5" fmla="*/ 0 h 33"/>
                <a:gd name="T6" fmla="*/ 0 w 33"/>
                <a:gd name="T7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3">
                  <a:moveTo>
                    <a:pt x="0" y="7"/>
                  </a:moveTo>
                  <a:lnTo>
                    <a:pt x="25" y="33"/>
                  </a:lnTo>
                  <a:lnTo>
                    <a:pt x="3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79"/>
            <p:cNvSpPr>
              <a:spLocks/>
            </p:cNvSpPr>
            <p:nvPr/>
          </p:nvSpPr>
          <p:spPr bwMode="auto">
            <a:xfrm>
              <a:off x="4004316" y="1493075"/>
              <a:ext cx="40439" cy="44115"/>
            </a:xfrm>
            <a:custGeom>
              <a:avLst/>
              <a:gdLst>
                <a:gd name="T0" fmla="*/ 25 w 33"/>
                <a:gd name="T1" fmla="*/ 0 h 36"/>
                <a:gd name="T2" fmla="*/ 0 w 33"/>
                <a:gd name="T3" fmla="*/ 29 h 36"/>
                <a:gd name="T4" fmla="*/ 33 w 33"/>
                <a:gd name="T5" fmla="*/ 36 h 36"/>
                <a:gd name="T6" fmla="*/ 25 w 33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6">
                  <a:moveTo>
                    <a:pt x="25" y="0"/>
                  </a:moveTo>
                  <a:lnTo>
                    <a:pt x="0" y="29"/>
                  </a:lnTo>
                  <a:lnTo>
                    <a:pt x="33" y="3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80"/>
            <p:cNvSpPr>
              <a:spLocks/>
            </p:cNvSpPr>
            <p:nvPr/>
          </p:nvSpPr>
          <p:spPr bwMode="auto">
            <a:xfrm>
              <a:off x="3690610" y="1448960"/>
              <a:ext cx="357820" cy="220574"/>
            </a:xfrm>
            <a:custGeom>
              <a:avLst/>
              <a:gdLst>
                <a:gd name="T0" fmla="*/ 66 w 81"/>
                <a:gd name="T1" fmla="*/ 21 h 50"/>
                <a:gd name="T2" fmla="*/ 64 w 81"/>
                <a:gd name="T3" fmla="*/ 21 h 50"/>
                <a:gd name="T4" fmla="*/ 57 w 81"/>
                <a:gd name="T5" fmla="*/ 24 h 50"/>
                <a:gd name="T6" fmla="*/ 57 w 81"/>
                <a:gd name="T7" fmla="*/ 20 h 50"/>
                <a:gd name="T8" fmla="*/ 56 w 81"/>
                <a:gd name="T9" fmla="*/ 18 h 50"/>
                <a:gd name="T10" fmla="*/ 41 w 81"/>
                <a:gd name="T11" fmla="*/ 1 h 50"/>
                <a:gd name="T12" fmla="*/ 39 w 81"/>
                <a:gd name="T13" fmla="*/ 1 h 50"/>
                <a:gd name="T14" fmla="*/ 32 w 81"/>
                <a:gd name="T15" fmla="*/ 0 h 50"/>
                <a:gd name="T16" fmla="*/ 31 w 81"/>
                <a:gd name="T17" fmla="*/ 0 h 50"/>
                <a:gd name="T18" fmla="*/ 31 w 81"/>
                <a:gd name="T19" fmla="*/ 0 h 50"/>
                <a:gd name="T20" fmla="*/ 9 w 81"/>
                <a:gd name="T21" fmla="*/ 15 h 50"/>
                <a:gd name="T22" fmla="*/ 7 w 81"/>
                <a:gd name="T23" fmla="*/ 25 h 50"/>
                <a:gd name="T24" fmla="*/ 8 w 81"/>
                <a:gd name="T25" fmla="*/ 32 h 50"/>
                <a:gd name="T26" fmla="*/ 0 w 81"/>
                <a:gd name="T27" fmla="*/ 41 h 50"/>
                <a:gd name="T28" fmla="*/ 9 w 81"/>
                <a:gd name="T29" fmla="*/ 50 h 50"/>
                <a:gd name="T30" fmla="*/ 32 w 81"/>
                <a:gd name="T31" fmla="*/ 50 h 50"/>
                <a:gd name="T32" fmla="*/ 33 w 81"/>
                <a:gd name="T33" fmla="*/ 50 h 50"/>
                <a:gd name="T34" fmla="*/ 66 w 81"/>
                <a:gd name="T35" fmla="*/ 50 h 50"/>
                <a:gd name="T36" fmla="*/ 81 w 81"/>
                <a:gd name="T37" fmla="*/ 35 h 50"/>
                <a:gd name="T38" fmla="*/ 66 w 81"/>
                <a:gd name="T39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50">
                  <a:moveTo>
                    <a:pt x="66" y="21"/>
                  </a:moveTo>
                  <a:cubicBezTo>
                    <a:pt x="66" y="21"/>
                    <a:pt x="65" y="21"/>
                    <a:pt x="64" y="21"/>
                  </a:cubicBezTo>
                  <a:cubicBezTo>
                    <a:pt x="62" y="21"/>
                    <a:pt x="59" y="23"/>
                    <a:pt x="57" y="24"/>
                  </a:cubicBezTo>
                  <a:cubicBezTo>
                    <a:pt x="57" y="23"/>
                    <a:pt x="57" y="22"/>
                    <a:pt x="57" y="20"/>
                  </a:cubicBezTo>
                  <a:cubicBezTo>
                    <a:pt x="57" y="19"/>
                    <a:pt x="56" y="18"/>
                    <a:pt x="56" y="18"/>
                  </a:cubicBezTo>
                  <a:cubicBezTo>
                    <a:pt x="54" y="10"/>
                    <a:pt x="48" y="4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7" y="0"/>
                    <a:pt x="35" y="0"/>
                    <a:pt x="32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4" y="5"/>
                    <a:pt x="16" y="10"/>
                    <a:pt x="9" y="15"/>
                  </a:cubicBezTo>
                  <a:cubicBezTo>
                    <a:pt x="8" y="18"/>
                    <a:pt x="7" y="21"/>
                    <a:pt x="7" y="25"/>
                  </a:cubicBezTo>
                  <a:cubicBezTo>
                    <a:pt x="7" y="27"/>
                    <a:pt x="8" y="30"/>
                    <a:pt x="8" y="32"/>
                  </a:cubicBezTo>
                  <a:cubicBezTo>
                    <a:pt x="4" y="32"/>
                    <a:pt x="0" y="36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74" y="50"/>
                    <a:pt x="81" y="43"/>
                    <a:pt x="81" y="35"/>
                  </a:cubicBezTo>
                  <a:cubicBezTo>
                    <a:pt x="81" y="27"/>
                    <a:pt x="74" y="21"/>
                    <a:pt x="66" y="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481"/>
            <p:cNvSpPr>
              <a:spLocks noEditPoints="1"/>
            </p:cNvSpPr>
            <p:nvPr/>
          </p:nvSpPr>
          <p:spPr bwMode="auto">
            <a:xfrm>
              <a:off x="5028761" y="3524809"/>
              <a:ext cx="318607" cy="344341"/>
            </a:xfrm>
            <a:custGeom>
              <a:avLst/>
              <a:gdLst>
                <a:gd name="T0" fmla="*/ 60 w 72"/>
                <a:gd name="T1" fmla="*/ 2 h 78"/>
                <a:gd name="T2" fmla="*/ 60 w 72"/>
                <a:gd name="T3" fmla="*/ 26 h 78"/>
                <a:gd name="T4" fmla="*/ 64 w 72"/>
                <a:gd name="T5" fmla="*/ 37 h 78"/>
                <a:gd name="T6" fmla="*/ 66 w 72"/>
                <a:gd name="T7" fmla="*/ 43 h 78"/>
                <a:gd name="T8" fmla="*/ 60 w 72"/>
                <a:gd name="T9" fmla="*/ 50 h 78"/>
                <a:gd name="T10" fmla="*/ 56 w 72"/>
                <a:gd name="T11" fmla="*/ 53 h 78"/>
                <a:gd name="T12" fmla="*/ 60 w 72"/>
                <a:gd name="T13" fmla="*/ 50 h 78"/>
                <a:gd name="T14" fmla="*/ 60 w 72"/>
                <a:gd name="T15" fmla="*/ 44 h 78"/>
                <a:gd name="T16" fmla="*/ 56 w 72"/>
                <a:gd name="T17" fmla="*/ 33 h 78"/>
                <a:gd name="T18" fmla="*/ 60 w 72"/>
                <a:gd name="T19" fmla="*/ 26 h 78"/>
                <a:gd name="T20" fmla="*/ 55 w 72"/>
                <a:gd name="T21" fmla="*/ 46 h 78"/>
                <a:gd name="T22" fmla="*/ 55 w 72"/>
                <a:gd name="T23" fmla="*/ 53 h 78"/>
                <a:gd name="T24" fmla="*/ 55 w 72"/>
                <a:gd name="T25" fmla="*/ 1 h 78"/>
                <a:gd name="T26" fmla="*/ 55 w 72"/>
                <a:gd name="T27" fmla="*/ 9 h 78"/>
                <a:gd name="T28" fmla="*/ 55 w 72"/>
                <a:gd name="T29" fmla="*/ 16 h 78"/>
                <a:gd name="T30" fmla="*/ 60 w 72"/>
                <a:gd name="T31" fmla="*/ 21 h 78"/>
                <a:gd name="T32" fmla="*/ 31 w 72"/>
                <a:gd name="T33" fmla="*/ 71 h 78"/>
                <a:gd name="T34" fmla="*/ 55 w 72"/>
                <a:gd name="T35" fmla="*/ 46 h 78"/>
                <a:gd name="T36" fmla="*/ 50 w 72"/>
                <a:gd name="T37" fmla="*/ 28 h 78"/>
                <a:gd name="T38" fmla="*/ 55 w 72"/>
                <a:gd name="T39" fmla="*/ 27 h 78"/>
                <a:gd name="T40" fmla="*/ 55 w 72"/>
                <a:gd name="T41" fmla="*/ 21 h 78"/>
                <a:gd name="T42" fmla="*/ 50 w 72"/>
                <a:gd name="T43" fmla="*/ 10 h 78"/>
                <a:gd name="T44" fmla="*/ 55 w 72"/>
                <a:gd name="T45" fmla="*/ 4 h 78"/>
                <a:gd name="T46" fmla="*/ 44 w 72"/>
                <a:gd name="T47" fmla="*/ 4 h 78"/>
                <a:gd name="T48" fmla="*/ 22 w 72"/>
                <a:gd name="T49" fmla="*/ 55 h 78"/>
                <a:gd name="T50" fmla="*/ 22 w 72"/>
                <a:gd name="T51" fmla="*/ 60 h 78"/>
                <a:gd name="T52" fmla="*/ 26 w 72"/>
                <a:gd name="T53" fmla="*/ 71 h 78"/>
                <a:gd name="T54" fmla="*/ 22 w 72"/>
                <a:gd name="T55" fmla="*/ 76 h 78"/>
                <a:gd name="T56" fmla="*/ 22 w 72"/>
                <a:gd name="T57" fmla="*/ 72 h 78"/>
                <a:gd name="T58" fmla="*/ 22 w 72"/>
                <a:gd name="T59" fmla="*/ 66 h 78"/>
                <a:gd name="T60" fmla="*/ 16 w 72"/>
                <a:gd name="T61" fmla="*/ 61 h 78"/>
                <a:gd name="T62" fmla="*/ 20 w 72"/>
                <a:gd name="T63" fmla="*/ 29 h 78"/>
                <a:gd name="T64" fmla="*/ 17 w 72"/>
                <a:gd name="T65" fmla="*/ 37 h 78"/>
                <a:gd name="T66" fmla="*/ 16 w 72"/>
                <a:gd name="T67" fmla="*/ 43 h 78"/>
                <a:gd name="T68" fmla="*/ 20 w 72"/>
                <a:gd name="T69" fmla="*/ 49 h 78"/>
                <a:gd name="T70" fmla="*/ 22 w 72"/>
                <a:gd name="T71" fmla="*/ 54 h 78"/>
                <a:gd name="T72" fmla="*/ 11 w 72"/>
                <a:gd name="T73" fmla="*/ 12 h 78"/>
                <a:gd name="T74" fmla="*/ 10 w 72"/>
                <a:gd name="T75" fmla="*/ 20 h 78"/>
                <a:gd name="T76" fmla="*/ 14 w 72"/>
                <a:gd name="T77" fmla="*/ 26 h 78"/>
                <a:gd name="T78" fmla="*/ 16 w 72"/>
                <a:gd name="T79" fmla="*/ 31 h 78"/>
                <a:gd name="T80" fmla="*/ 16 w 72"/>
                <a:gd name="T81" fmla="*/ 11 h 78"/>
                <a:gd name="T82" fmla="*/ 16 w 72"/>
                <a:gd name="T83" fmla="*/ 78 h 78"/>
                <a:gd name="T84" fmla="*/ 15 w 72"/>
                <a:gd name="T85" fmla="*/ 55 h 78"/>
                <a:gd name="T86" fmla="*/ 13 w 72"/>
                <a:gd name="T87" fmla="*/ 50 h 78"/>
                <a:gd name="T88" fmla="*/ 16 w 72"/>
                <a:gd name="T89" fmla="*/ 37 h 78"/>
                <a:gd name="T90" fmla="*/ 10 w 72"/>
                <a:gd name="T91" fmla="*/ 56 h 78"/>
                <a:gd name="T92" fmla="*/ 4 w 72"/>
                <a:gd name="T93" fmla="*/ 14 h 78"/>
                <a:gd name="T94" fmla="*/ 10 w 72"/>
                <a:gd name="T95" fmla="*/ 38 h 78"/>
                <a:gd name="T96" fmla="*/ 10 w 72"/>
                <a:gd name="T97" fmla="*/ 27 h 78"/>
                <a:gd name="T98" fmla="*/ 10 w 72"/>
                <a:gd name="T99" fmla="*/ 2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" h="78">
                  <a:moveTo>
                    <a:pt x="60" y="55"/>
                  </a:moveTo>
                  <a:cubicBezTo>
                    <a:pt x="64" y="53"/>
                    <a:pt x="68" y="50"/>
                    <a:pt x="72" y="48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0"/>
                    <a:pt x="60" y="50"/>
                    <a:pt x="60" y="50"/>
                  </a:cubicBezTo>
                  <a:lnTo>
                    <a:pt x="60" y="55"/>
                  </a:lnTo>
                  <a:close/>
                  <a:moveTo>
                    <a:pt x="55" y="53"/>
                  </a:moveTo>
                  <a:cubicBezTo>
                    <a:pt x="56" y="53"/>
                    <a:pt x="56" y="53"/>
                    <a:pt x="56" y="53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8" y="56"/>
                    <a:pt x="59" y="56"/>
                    <a:pt x="60" y="55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53"/>
                    <a:pt x="55" y="53"/>
                    <a:pt x="55" y="53"/>
                  </a:cubicBezTo>
                  <a:close/>
                  <a:moveTo>
                    <a:pt x="60" y="2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60" y="2"/>
                  </a:lnTo>
                  <a:close/>
                  <a:moveTo>
                    <a:pt x="22" y="76"/>
                  </a:moveTo>
                  <a:cubicBezTo>
                    <a:pt x="25" y="74"/>
                    <a:pt x="28" y="73"/>
                    <a:pt x="31" y="7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2" y="72"/>
                    <a:pt x="22" y="72"/>
                    <a:pt x="22" y="72"/>
                  </a:cubicBezTo>
                  <a:lnTo>
                    <a:pt x="22" y="76"/>
                  </a:lnTo>
                  <a:close/>
                  <a:moveTo>
                    <a:pt x="16" y="78"/>
                  </a:moveTo>
                  <a:cubicBezTo>
                    <a:pt x="18" y="77"/>
                    <a:pt x="20" y="76"/>
                    <a:pt x="22" y="76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19" y="73"/>
                    <a:pt x="19" y="73"/>
                    <a:pt x="19" y="73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78"/>
                    <a:pt x="16" y="78"/>
                    <a:pt x="16" y="78"/>
                  </a:cubicBezTo>
                  <a:close/>
                  <a:moveTo>
                    <a:pt x="22" y="2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5"/>
                    <a:pt x="22" y="55"/>
                    <a:pt x="22" y="55"/>
                  </a:cubicBezTo>
                  <a:lnTo>
                    <a:pt x="22" y="28"/>
                  </a:lnTo>
                  <a:close/>
                  <a:moveTo>
                    <a:pt x="11" y="12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1" y="12"/>
                    <a:pt x="11" y="12"/>
                    <a:pt x="11" y="12"/>
                  </a:cubicBezTo>
                  <a:close/>
                  <a:moveTo>
                    <a:pt x="10" y="56"/>
                  </a:move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0" y="56"/>
                  </a:lnTo>
                  <a:close/>
                  <a:moveTo>
                    <a:pt x="10" y="15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10" y="15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82"/>
            <p:cNvSpPr>
              <a:spLocks/>
            </p:cNvSpPr>
            <p:nvPr/>
          </p:nvSpPr>
          <p:spPr bwMode="auto">
            <a:xfrm>
              <a:off x="4397674" y="3767441"/>
              <a:ext cx="283070" cy="207095"/>
            </a:xfrm>
            <a:custGeom>
              <a:avLst/>
              <a:gdLst>
                <a:gd name="T0" fmla="*/ 16 w 64"/>
                <a:gd name="T1" fmla="*/ 46 h 47"/>
                <a:gd name="T2" fmla="*/ 16 w 64"/>
                <a:gd name="T3" fmla="*/ 16 h 47"/>
                <a:gd name="T4" fmla="*/ 56 w 64"/>
                <a:gd name="T5" fmla="*/ 16 h 47"/>
                <a:gd name="T6" fmla="*/ 56 w 64"/>
                <a:gd name="T7" fmla="*/ 45 h 47"/>
                <a:gd name="T8" fmla="*/ 51 w 64"/>
                <a:gd name="T9" fmla="*/ 44 h 47"/>
                <a:gd name="T10" fmla="*/ 43 w 64"/>
                <a:gd name="T11" fmla="*/ 47 h 47"/>
                <a:gd name="T12" fmla="*/ 64 w 64"/>
                <a:gd name="T13" fmla="*/ 46 h 47"/>
                <a:gd name="T14" fmla="*/ 64 w 64"/>
                <a:gd name="T15" fmla="*/ 16 h 47"/>
                <a:gd name="T16" fmla="*/ 64 w 64"/>
                <a:gd name="T17" fmla="*/ 0 h 47"/>
                <a:gd name="T18" fmla="*/ 56 w 64"/>
                <a:gd name="T19" fmla="*/ 0 h 47"/>
                <a:gd name="T20" fmla="*/ 16 w 64"/>
                <a:gd name="T21" fmla="*/ 0 h 47"/>
                <a:gd name="T22" fmla="*/ 8 w 64"/>
                <a:gd name="T23" fmla="*/ 0 h 47"/>
                <a:gd name="T24" fmla="*/ 8 w 64"/>
                <a:gd name="T25" fmla="*/ 16 h 47"/>
                <a:gd name="T26" fmla="*/ 8 w 64"/>
                <a:gd name="T27" fmla="*/ 45 h 47"/>
                <a:gd name="T28" fmla="*/ 3 w 64"/>
                <a:gd name="T29" fmla="*/ 44 h 47"/>
                <a:gd name="T30" fmla="*/ 0 w 64"/>
                <a:gd name="T31" fmla="*/ 44 h 47"/>
                <a:gd name="T32" fmla="*/ 16 w 64"/>
                <a:gd name="T33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47">
                  <a:moveTo>
                    <a:pt x="16" y="4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4" y="44"/>
                    <a:pt x="53" y="44"/>
                    <a:pt x="51" y="44"/>
                  </a:cubicBezTo>
                  <a:cubicBezTo>
                    <a:pt x="48" y="44"/>
                    <a:pt x="45" y="45"/>
                    <a:pt x="43" y="47"/>
                  </a:cubicBezTo>
                  <a:cubicBezTo>
                    <a:pt x="50" y="47"/>
                    <a:pt x="57" y="47"/>
                    <a:pt x="64" y="46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5" y="44"/>
                    <a:pt x="3" y="44"/>
                  </a:cubicBezTo>
                  <a:cubicBezTo>
                    <a:pt x="2" y="44"/>
                    <a:pt x="1" y="44"/>
                    <a:pt x="0" y="44"/>
                  </a:cubicBezTo>
                  <a:cubicBezTo>
                    <a:pt x="5" y="45"/>
                    <a:pt x="10" y="46"/>
                    <a:pt x="16" y="46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83"/>
            <p:cNvSpPr>
              <a:spLocks/>
            </p:cNvSpPr>
            <p:nvPr/>
          </p:nvSpPr>
          <p:spPr bwMode="auto">
            <a:xfrm>
              <a:off x="5333889" y="1660957"/>
              <a:ext cx="273267" cy="159304"/>
            </a:xfrm>
            <a:custGeom>
              <a:avLst/>
              <a:gdLst>
                <a:gd name="T0" fmla="*/ 35 w 62"/>
                <a:gd name="T1" fmla="*/ 0 h 36"/>
                <a:gd name="T2" fmla="*/ 35 w 62"/>
                <a:gd name="T3" fmla="*/ 6 h 36"/>
                <a:gd name="T4" fmla="*/ 0 w 62"/>
                <a:gd name="T5" fmla="*/ 36 h 36"/>
                <a:gd name="T6" fmla="*/ 35 w 62"/>
                <a:gd name="T7" fmla="*/ 29 h 36"/>
                <a:gd name="T8" fmla="*/ 35 w 62"/>
                <a:gd name="T9" fmla="*/ 36 h 36"/>
                <a:gd name="T10" fmla="*/ 62 w 62"/>
                <a:gd name="T11" fmla="*/ 18 h 36"/>
                <a:gd name="T12" fmla="*/ 35 w 62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6">
                  <a:moveTo>
                    <a:pt x="35" y="0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" y="6"/>
                    <a:pt x="0" y="36"/>
                    <a:pt x="0" y="36"/>
                  </a:cubicBezTo>
                  <a:cubicBezTo>
                    <a:pt x="0" y="36"/>
                    <a:pt x="10" y="29"/>
                    <a:pt x="35" y="2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62" y="18"/>
                    <a:pt x="62" y="18"/>
                    <a:pt x="62" y="1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84"/>
            <p:cNvSpPr>
              <a:spLocks/>
            </p:cNvSpPr>
            <p:nvPr/>
          </p:nvSpPr>
          <p:spPr bwMode="auto">
            <a:xfrm>
              <a:off x="5306930" y="1801879"/>
              <a:ext cx="269591" cy="159304"/>
            </a:xfrm>
            <a:custGeom>
              <a:avLst/>
              <a:gdLst>
                <a:gd name="T0" fmla="*/ 27 w 61"/>
                <a:gd name="T1" fmla="*/ 36 h 36"/>
                <a:gd name="T2" fmla="*/ 27 w 61"/>
                <a:gd name="T3" fmla="*/ 30 h 36"/>
                <a:gd name="T4" fmla="*/ 61 w 61"/>
                <a:gd name="T5" fmla="*/ 0 h 36"/>
                <a:gd name="T6" fmla="*/ 27 w 61"/>
                <a:gd name="T7" fmla="*/ 7 h 36"/>
                <a:gd name="T8" fmla="*/ 27 w 61"/>
                <a:gd name="T9" fmla="*/ 1 h 36"/>
                <a:gd name="T10" fmla="*/ 0 w 61"/>
                <a:gd name="T11" fmla="*/ 19 h 36"/>
                <a:gd name="T12" fmla="*/ 27 w 61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6">
                  <a:moveTo>
                    <a:pt x="27" y="36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58" y="30"/>
                    <a:pt x="61" y="0"/>
                    <a:pt x="61" y="0"/>
                  </a:cubicBezTo>
                  <a:cubicBezTo>
                    <a:pt x="61" y="0"/>
                    <a:pt x="52" y="7"/>
                    <a:pt x="27" y="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85"/>
            <p:cNvSpPr>
              <a:spLocks/>
            </p:cNvSpPr>
            <p:nvPr/>
          </p:nvSpPr>
          <p:spPr bwMode="auto">
            <a:xfrm>
              <a:off x="5885324" y="2977050"/>
              <a:ext cx="4902" cy="857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0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86"/>
            <p:cNvSpPr>
              <a:spLocks/>
            </p:cNvSpPr>
            <p:nvPr/>
          </p:nvSpPr>
          <p:spPr bwMode="auto">
            <a:xfrm>
              <a:off x="5885324" y="2880242"/>
              <a:ext cx="26959" cy="79652"/>
            </a:xfrm>
            <a:custGeom>
              <a:avLst/>
              <a:gdLst>
                <a:gd name="T0" fmla="*/ 6 w 6"/>
                <a:gd name="T1" fmla="*/ 0 h 18"/>
                <a:gd name="T2" fmla="*/ 0 w 6"/>
                <a:gd name="T3" fmla="*/ 18 h 18"/>
                <a:gd name="T4" fmla="*/ 2 w 6"/>
                <a:gd name="T5" fmla="*/ 18 h 18"/>
                <a:gd name="T6" fmla="*/ 6 w 6"/>
                <a:gd name="T7" fmla="*/ 1 h 18"/>
                <a:gd name="T8" fmla="*/ 6 w 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0"/>
                  </a:moveTo>
                  <a:cubicBezTo>
                    <a:pt x="3" y="5"/>
                    <a:pt x="1" y="11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4" y="12"/>
                    <a:pt x="5" y="7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87"/>
            <p:cNvSpPr>
              <a:spLocks/>
            </p:cNvSpPr>
            <p:nvPr/>
          </p:nvSpPr>
          <p:spPr bwMode="auto">
            <a:xfrm>
              <a:off x="5841210" y="2848382"/>
              <a:ext cx="53918" cy="111513"/>
            </a:xfrm>
            <a:custGeom>
              <a:avLst/>
              <a:gdLst>
                <a:gd name="T0" fmla="*/ 0 w 12"/>
                <a:gd name="T1" fmla="*/ 0 h 25"/>
                <a:gd name="T2" fmla="*/ 0 w 12"/>
                <a:gd name="T3" fmla="*/ 25 h 25"/>
                <a:gd name="T4" fmla="*/ 6 w 12"/>
                <a:gd name="T5" fmla="*/ 25 h 25"/>
                <a:gd name="T6" fmla="*/ 12 w 12"/>
                <a:gd name="T7" fmla="*/ 4 h 25"/>
                <a:gd name="T8" fmla="*/ 0 w 12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5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17"/>
                    <a:pt x="9" y="10"/>
                    <a:pt x="12" y="4"/>
                  </a:cubicBezTo>
                  <a:cubicBezTo>
                    <a:pt x="9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88"/>
            <p:cNvSpPr>
              <a:spLocks/>
            </p:cNvSpPr>
            <p:nvPr/>
          </p:nvSpPr>
          <p:spPr bwMode="auto">
            <a:xfrm>
              <a:off x="5766459" y="2977050"/>
              <a:ext cx="52693" cy="110287"/>
            </a:xfrm>
            <a:custGeom>
              <a:avLst/>
              <a:gdLst>
                <a:gd name="T0" fmla="*/ 12 w 12"/>
                <a:gd name="T1" fmla="*/ 25 h 25"/>
                <a:gd name="T2" fmla="*/ 12 w 12"/>
                <a:gd name="T3" fmla="*/ 0 h 25"/>
                <a:gd name="T4" fmla="*/ 6 w 12"/>
                <a:gd name="T5" fmla="*/ 0 h 25"/>
                <a:gd name="T6" fmla="*/ 0 w 12"/>
                <a:gd name="T7" fmla="*/ 21 h 25"/>
                <a:gd name="T8" fmla="*/ 12 w 12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5">
                  <a:moveTo>
                    <a:pt x="12" y="25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9"/>
                    <a:pt x="3" y="16"/>
                    <a:pt x="0" y="21"/>
                  </a:cubicBezTo>
                  <a:cubicBezTo>
                    <a:pt x="3" y="23"/>
                    <a:pt x="8" y="25"/>
                    <a:pt x="12" y="25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89"/>
            <p:cNvSpPr>
              <a:spLocks/>
            </p:cNvSpPr>
            <p:nvPr/>
          </p:nvSpPr>
          <p:spPr bwMode="auto">
            <a:xfrm>
              <a:off x="5766459" y="2848382"/>
              <a:ext cx="52693" cy="111513"/>
            </a:xfrm>
            <a:custGeom>
              <a:avLst/>
              <a:gdLst>
                <a:gd name="T0" fmla="*/ 6 w 12"/>
                <a:gd name="T1" fmla="*/ 25 h 25"/>
                <a:gd name="T2" fmla="*/ 12 w 12"/>
                <a:gd name="T3" fmla="*/ 25 h 25"/>
                <a:gd name="T4" fmla="*/ 12 w 12"/>
                <a:gd name="T5" fmla="*/ 0 h 25"/>
                <a:gd name="T6" fmla="*/ 0 w 12"/>
                <a:gd name="T7" fmla="*/ 5 h 25"/>
                <a:gd name="T8" fmla="*/ 6 w 12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5">
                  <a:moveTo>
                    <a:pt x="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" y="1"/>
                    <a:pt x="3" y="2"/>
                    <a:pt x="0" y="5"/>
                  </a:cubicBezTo>
                  <a:cubicBezTo>
                    <a:pt x="3" y="10"/>
                    <a:pt x="6" y="17"/>
                    <a:pt x="6" y="25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90"/>
            <p:cNvSpPr>
              <a:spLocks/>
            </p:cNvSpPr>
            <p:nvPr/>
          </p:nvSpPr>
          <p:spPr bwMode="auto">
            <a:xfrm>
              <a:off x="5713767" y="2977050"/>
              <a:ext cx="61271" cy="79652"/>
            </a:xfrm>
            <a:custGeom>
              <a:avLst/>
              <a:gdLst>
                <a:gd name="T0" fmla="*/ 8 w 14"/>
                <a:gd name="T1" fmla="*/ 18 h 18"/>
                <a:gd name="T2" fmla="*/ 14 w 14"/>
                <a:gd name="T3" fmla="*/ 0 h 18"/>
                <a:gd name="T4" fmla="*/ 0 w 14"/>
                <a:gd name="T5" fmla="*/ 0 h 18"/>
                <a:gd name="T6" fmla="*/ 8 w 1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8">
                  <a:moveTo>
                    <a:pt x="8" y="18"/>
                  </a:moveTo>
                  <a:cubicBezTo>
                    <a:pt x="11" y="14"/>
                    <a:pt x="13" y="7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3" y="13"/>
                    <a:pt x="8" y="18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91"/>
            <p:cNvSpPr>
              <a:spLocks/>
            </p:cNvSpPr>
            <p:nvPr/>
          </p:nvSpPr>
          <p:spPr bwMode="auto">
            <a:xfrm>
              <a:off x="5713767" y="2880242"/>
              <a:ext cx="61271" cy="79652"/>
            </a:xfrm>
            <a:custGeom>
              <a:avLst/>
              <a:gdLst>
                <a:gd name="T0" fmla="*/ 8 w 14"/>
                <a:gd name="T1" fmla="*/ 0 h 18"/>
                <a:gd name="T2" fmla="*/ 0 w 14"/>
                <a:gd name="T3" fmla="*/ 18 h 18"/>
                <a:gd name="T4" fmla="*/ 14 w 14"/>
                <a:gd name="T5" fmla="*/ 18 h 18"/>
                <a:gd name="T6" fmla="*/ 8 w 1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8">
                  <a:moveTo>
                    <a:pt x="8" y="0"/>
                  </a:moveTo>
                  <a:cubicBezTo>
                    <a:pt x="3" y="5"/>
                    <a:pt x="0" y="11"/>
                    <a:pt x="0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1"/>
                    <a:pt x="11" y="5"/>
                    <a:pt x="8" y="0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92"/>
            <p:cNvSpPr>
              <a:spLocks/>
            </p:cNvSpPr>
            <p:nvPr/>
          </p:nvSpPr>
          <p:spPr bwMode="auto">
            <a:xfrm>
              <a:off x="5841210" y="2977050"/>
              <a:ext cx="35537" cy="110287"/>
            </a:xfrm>
            <a:custGeom>
              <a:avLst/>
              <a:gdLst>
                <a:gd name="T0" fmla="*/ 0 w 8"/>
                <a:gd name="T1" fmla="*/ 25 h 25"/>
                <a:gd name="T2" fmla="*/ 3 w 8"/>
                <a:gd name="T3" fmla="*/ 25 h 25"/>
                <a:gd name="T4" fmla="*/ 8 w 8"/>
                <a:gd name="T5" fmla="*/ 11 h 25"/>
                <a:gd name="T6" fmla="*/ 6 w 8"/>
                <a:gd name="T7" fmla="*/ 0 h 25"/>
                <a:gd name="T8" fmla="*/ 0 w 8"/>
                <a:gd name="T9" fmla="*/ 0 h 25"/>
                <a:gd name="T10" fmla="*/ 0 w 8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5">
                  <a:moveTo>
                    <a:pt x="0" y="25"/>
                  </a:moveTo>
                  <a:cubicBezTo>
                    <a:pt x="1" y="25"/>
                    <a:pt x="2" y="25"/>
                    <a:pt x="3" y="25"/>
                  </a:cubicBezTo>
                  <a:cubicBezTo>
                    <a:pt x="5" y="20"/>
                    <a:pt x="6" y="16"/>
                    <a:pt x="8" y="11"/>
                  </a:cubicBezTo>
                  <a:cubicBezTo>
                    <a:pt x="7" y="8"/>
                    <a:pt x="6" y="4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493"/>
            <p:cNvSpPr>
              <a:spLocks noChangeArrowheads="1"/>
            </p:cNvSpPr>
            <p:nvPr/>
          </p:nvSpPr>
          <p:spPr bwMode="auto">
            <a:xfrm>
              <a:off x="4746916" y="3312813"/>
              <a:ext cx="61271" cy="6127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94"/>
            <p:cNvSpPr>
              <a:spLocks noEditPoints="1"/>
            </p:cNvSpPr>
            <p:nvPr/>
          </p:nvSpPr>
          <p:spPr bwMode="auto">
            <a:xfrm>
              <a:off x="4507961" y="3494174"/>
              <a:ext cx="132345" cy="132345"/>
            </a:xfrm>
            <a:custGeom>
              <a:avLst/>
              <a:gdLst>
                <a:gd name="T0" fmla="*/ 15 w 30"/>
                <a:gd name="T1" fmla="*/ 30 h 30"/>
                <a:gd name="T2" fmla="*/ 30 w 30"/>
                <a:gd name="T3" fmla="*/ 15 h 30"/>
                <a:gd name="T4" fmla="*/ 15 w 30"/>
                <a:gd name="T5" fmla="*/ 0 h 30"/>
                <a:gd name="T6" fmla="*/ 15 w 30"/>
                <a:gd name="T7" fmla="*/ 7 h 30"/>
                <a:gd name="T8" fmla="*/ 23 w 30"/>
                <a:gd name="T9" fmla="*/ 15 h 30"/>
                <a:gd name="T10" fmla="*/ 15 w 30"/>
                <a:gd name="T11" fmla="*/ 23 h 30"/>
                <a:gd name="T12" fmla="*/ 15 w 30"/>
                <a:gd name="T13" fmla="*/ 30 h 30"/>
                <a:gd name="T14" fmla="*/ 15 w 30"/>
                <a:gd name="T15" fmla="*/ 0 h 30"/>
                <a:gd name="T16" fmla="*/ 0 w 30"/>
                <a:gd name="T17" fmla="*/ 15 h 30"/>
                <a:gd name="T18" fmla="*/ 15 w 30"/>
                <a:gd name="T19" fmla="*/ 30 h 30"/>
                <a:gd name="T20" fmla="*/ 15 w 30"/>
                <a:gd name="T21" fmla="*/ 30 h 30"/>
                <a:gd name="T22" fmla="*/ 15 w 30"/>
                <a:gd name="T23" fmla="*/ 23 h 30"/>
                <a:gd name="T24" fmla="*/ 15 w 30"/>
                <a:gd name="T25" fmla="*/ 23 h 30"/>
                <a:gd name="T26" fmla="*/ 15 w 30"/>
                <a:gd name="T27" fmla="*/ 23 h 30"/>
                <a:gd name="T28" fmla="*/ 7 w 30"/>
                <a:gd name="T29" fmla="*/ 15 h 30"/>
                <a:gd name="T30" fmla="*/ 15 w 30"/>
                <a:gd name="T31" fmla="*/ 7 h 30"/>
                <a:gd name="T32" fmla="*/ 15 w 30"/>
                <a:gd name="T33" fmla="*/ 7 h 30"/>
                <a:gd name="T34" fmla="*/ 15 w 30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0">
                  <a:moveTo>
                    <a:pt x="15" y="30"/>
                  </a:moveTo>
                  <a:cubicBezTo>
                    <a:pt x="23" y="30"/>
                    <a:pt x="30" y="23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9" y="7"/>
                    <a:pt x="23" y="10"/>
                    <a:pt x="23" y="15"/>
                  </a:cubicBezTo>
                  <a:cubicBezTo>
                    <a:pt x="23" y="20"/>
                    <a:pt x="19" y="23"/>
                    <a:pt x="15" y="23"/>
                  </a:cubicBezTo>
                  <a:lnTo>
                    <a:pt x="15" y="30"/>
                  </a:lnTo>
                  <a:close/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0" y="23"/>
                    <a:pt x="7" y="20"/>
                    <a:pt x="7" y="15"/>
                  </a:cubicBezTo>
                  <a:cubicBezTo>
                    <a:pt x="7" y="10"/>
                    <a:pt x="10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95"/>
            <p:cNvSpPr>
              <a:spLocks/>
            </p:cNvSpPr>
            <p:nvPr/>
          </p:nvSpPr>
          <p:spPr bwMode="auto">
            <a:xfrm>
              <a:off x="4494481" y="3462313"/>
              <a:ext cx="159304" cy="57594"/>
            </a:xfrm>
            <a:custGeom>
              <a:avLst/>
              <a:gdLst>
                <a:gd name="T0" fmla="*/ 3 w 36"/>
                <a:gd name="T1" fmla="*/ 13 h 13"/>
                <a:gd name="T2" fmla="*/ 5 w 36"/>
                <a:gd name="T3" fmla="*/ 12 h 13"/>
                <a:gd name="T4" fmla="*/ 18 w 36"/>
                <a:gd name="T5" fmla="*/ 4 h 13"/>
                <a:gd name="T6" fmla="*/ 31 w 36"/>
                <a:gd name="T7" fmla="*/ 12 h 13"/>
                <a:gd name="T8" fmla="*/ 35 w 36"/>
                <a:gd name="T9" fmla="*/ 12 h 13"/>
                <a:gd name="T10" fmla="*/ 35 w 36"/>
                <a:gd name="T11" fmla="*/ 9 h 13"/>
                <a:gd name="T12" fmla="*/ 18 w 36"/>
                <a:gd name="T13" fmla="*/ 0 h 13"/>
                <a:gd name="T14" fmla="*/ 1 w 36"/>
                <a:gd name="T15" fmla="*/ 9 h 13"/>
                <a:gd name="T16" fmla="*/ 1 w 36"/>
                <a:gd name="T17" fmla="*/ 12 h 13"/>
                <a:gd name="T18" fmla="*/ 3 w 36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3">
                  <a:moveTo>
                    <a:pt x="3" y="13"/>
                  </a:moveTo>
                  <a:cubicBezTo>
                    <a:pt x="3" y="13"/>
                    <a:pt x="4" y="12"/>
                    <a:pt x="5" y="12"/>
                  </a:cubicBezTo>
                  <a:cubicBezTo>
                    <a:pt x="8" y="7"/>
                    <a:pt x="13" y="4"/>
                    <a:pt x="18" y="4"/>
                  </a:cubicBezTo>
                  <a:cubicBezTo>
                    <a:pt x="23" y="4"/>
                    <a:pt x="28" y="7"/>
                    <a:pt x="31" y="12"/>
                  </a:cubicBezTo>
                  <a:cubicBezTo>
                    <a:pt x="32" y="13"/>
                    <a:pt x="34" y="13"/>
                    <a:pt x="35" y="12"/>
                  </a:cubicBezTo>
                  <a:cubicBezTo>
                    <a:pt x="36" y="11"/>
                    <a:pt x="36" y="10"/>
                    <a:pt x="35" y="9"/>
                  </a:cubicBezTo>
                  <a:cubicBezTo>
                    <a:pt x="31" y="3"/>
                    <a:pt x="25" y="0"/>
                    <a:pt x="18" y="0"/>
                  </a:cubicBezTo>
                  <a:cubicBezTo>
                    <a:pt x="11" y="0"/>
                    <a:pt x="5" y="3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2"/>
                    <a:pt x="2" y="13"/>
                    <a:pt x="3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496"/>
            <p:cNvSpPr>
              <a:spLocks noEditPoints="1"/>
            </p:cNvSpPr>
            <p:nvPr/>
          </p:nvSpPr>
          <p:spPr bwMode="auto">
            <a:xfrm>
              <a:off x="4750592" y="3494174"/>
              <a:ext cx="132345" cy="132345"/>
            </a:xfrm>
            <a:custGeom>
              <a:avLst/>
              <a:gdLst>
                <a:gd name="T0" fmla="*/ 15 w 30"/>
                <a:gd name="T1" fmla="*/ 0 h 30"/>
                <a:gd name="T2" fmla="*/ 15 w 30"/>
                <a:gd name="T3" fmla="*/ 0 h 30"/>
                <a:gd name="T4" fmla="*/ 15 w 30"/>
                <a:gd name="T5" fmla="*/ 7 h 30"/>
                <a:gd name="T6" fmla="*/ 15 w 30"/>
                <a:gd name="T7" fmla="*/ 7 h 30"/>
                <a:gd name="T8" fmla="*/ 23 w 30"/>
                <a:gd name="T9" fmla="*/ 15 h 30"/>
                <a:gd name="T10" fmla="*/ 15 w 30"/>
                <a:gd name="T11" fmla="*/ 23 h 30"/>
                <a:gd name="T12" fmla="*/ 15 w 30"/>
                <a:gd name="T13" fmla="*/ 23 h 30"/>
                <a:gd name="T14" fmla="*/ 15 w 30"/>
                <a:gd name="T15" fmla="*/ 23 h 30"/>
                <a:gd name="T16" fmla="*/ 15 w 30"/>
                <a:gd name="T17" fmla="*/ 30 h 30"/>
                <a:gd name="T18" fmla="*/ 15 w 30"/>
                <a:gd name="T19" fmla="*/ 30 h 30"/>
                <a:gd name="T20" fmla="*/ 30 w 30"/>
                <a:gd name="T21" fmla="*/ 15 h 30"/>
                <a:gd name="T22" fmla="*/ 15 w 30"/>
                <a:gd name="T23" fmla="*/ 0 h 30"/>
                <a:gd name="T24" fmla="*/ 15 w 30"/>
                <a:gd name="T25" fmla="*/ 0 h 30"/>
                <a:gd name="T26" fmla="*/ 0 w 30"/>
                <a:gd name="T27" fmla="*/ 15 h 30"/>
                <a:gd name="T28" fmla="*/ 15 w 30"/>
                <a:gd name="T29" fmla="*/ 30 h 30"/>
                <a:gd name="T30" fmla="*/ 15 w 30"/>
                <a:gd name="T31" fmla="*/ 23 h 30"/>
                <a:gd name="T32" fmla="*/ 7 w 30"/>
                <a:gd name="T33" fmla="*/ 15 h 30"/>
                <a:gd name="T34" fmla="*/ 15 w 30"/>
                <a:gd name="T35" fmla="*/ 7 h 30"/>
                <a:gd name="T36" fmla="*/ 15 w 30"/>
                <a:gd name="T3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3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9" y="7"/>
                    <a:pt x="23" y="10"/>
                    <a:pt x="23" y="15"/>
                  </a:cubicBezTo>
                  <a:cubicBezTo>
                    <a:pt x="23" y="20"/>
                    <a:pt x="19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lose/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30"/>
                    <a:pt x="15" y="30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0" y="23"/>
                    <a:pt x="7" y="20"/>
                    <a:pt x="7" y="15"/>
                  </a:cubicBezTo>
                  <a:cubicBezTo>
                    <a:pt x="7" y="10"/>
                    <a:pt x="10" y="7"/>
                    <a:pt x="15" y="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497"/>
            <p:cNvSpPr>
              <a:spLocks/>
            </p:cNvSpPr>
            <p:nvPr/>
          </p:nvSpPr>
          <p:spPr bwMode="auto">
            <a:xfrm>
              <a:off x="4737113" y="3462313"/>
              <a:ext cx="159304" cy="57594"/>
            </a:xfrm>
            <a:custGeom>
              <a:avLst/>
              <a:gdLst>
                <a:gd name="T0" fmla="*/ 18 w 36"/>
                <a:gd name="T1" fmla="*/ 0 h 13"/>
                <a:gd name="T2" fmla="*/ 1 w 36"/>
                <a:gd name="T3" fmla="*/ 9 h 13"/>
                <a:gd name="T4" fmla="*/ 1 w 36"/>
                <a:gd name="T5" fmla="*/ 12 h 13"/>
                <a:gd name="T6" fmla="*/ 3 w 36"/>
                <a:gd name="T7" fmla="*/ 13 h 13"/>
                <a:gd name="T8" fmla="*/ 4 w 36"/>
                <a:gd name="T9" fmla="*/ 12 h 13"/>
                <a:gd name="T10" fmla="*/ 18 w 36"/>
                <a:gd name="T11" fmla="*/ 4 h 13"/>
                <a:gd name="T12" fmla="*/ 31 w 36"/>
                <a:gd name="T13" fmla="*/ 12 h 13"/>
                <a:gd name="T14" fmla="*/ 35 w 36"/>
                <a:gd name="T15" fmla="*/ 12 h 13"/>
                <a:gd name="T16" fmla="*/ 35 w 36"/>
                <a:gd name="T17" fmla="*/ 9 h 13"/>
                <a:gd name="T18" fmla="*/ 18 w 3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3">
                  <a:moveTo>
                    <a:pt x="18" y="0"/>
                  </a:moveTo>
                  <a:cubicBezTo>
                    <a:pt x="11" y="0"/>
                    <a:pt x="4" y="3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3" y="13"/>
                    <a:pt x="4" y="12"/>
                    <a:pt x="4" y="12"/>
                  </a:cubicBezTo>
                  <a:cubicBezTo>
                    <a:pt x="7" y="7"/>
                    <a:pt x="12" y="4"/>
                    <a:pt x="18" y="4"/>
                  </a:cubicBezTo>
                  <a:cubicBezTo>
                    <a:pt x="23" y="4"/>
                    <a:pt x="28" y="7"/>
                    <a:pt x="31" y="12"/>
                  </a:cubicBezTo>
                  <a:cubicBezTo>
                    <a:pt x="32" y="13"/>
                    <a:pt x="33" y="13"/>
                    <a:pt x="35" y="12"/>
                  </a:cubicBezTo>
                  <a:cubicBezTo>
                    <a:pt x="36" y="11"/>
                    <a:pt x="36" y="10"/>
                    <a:pt x="35" y="9"/>
                  </a:cubicBezTo>
                  <a:cubicBezTo>
                    <a:pt x="31" y="3"/>
                    <a:pt x="25" y="0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498"/>
            <p:cNvSpPr>
              <a:spLocks/>
            </p:cNvSpPr>
            <p:nvPr/>
          </p:nvSpPr>
          <p:spPr bwMode="auto">
            <a:xfrm>
              <a:off x="4618248" y="3348350"/>
              <a:ext cx="234054" cy="273267"/>
            </a:xfrm>
            <a:custGeom>
              <a:avLst/>
              <a:gdLst>
                <a:gd name="T0" fmla="*/ 36 w 53"/>
                <a:gd name="T1" fmla="*/ 22 h 62"/>
                <a:gd name="T2" fmla="*/ 37 w 53"/>
                <a:gd name="T3" fmla="*/ 23 h 62"/>
                <a:gd name="T4" fmla="*/ 51 w 53"/>
                <a:gd name="T5" fmla="*/ 17 h 62"/>
                <a:gd name="T6" fmla="*/ 53 w 53"/>
                <a:gd name="T7" fmla="*/ 12 h 62"/>
                <a:gd name="T8" fmla="*/ 48 w 53"/>
                <a:gd name="T9" fmla="*/ 11 h 62"/>
                <a:gd name="T10" fmla="*/ 39 w 53"/>
                <a:gd name="T11" fmla="*/ 15 h 62"/>
                <a:gd name="T12" fmla="*/ 38 w 53"/>
                <a:gd name="T13" fmla="*/ 15 h 62"/>
                <a:gd name="T14" fmla="*/ 23 w 53"/>
                <a:gd name="T15" fmla="*/ 0 h 62"/>
                <a:gd name="T16" fmla="*/ 21 w 53"/>
                <a:gd name="T17" fmla="*/ 0 h 62"/>
                <a:gd name="T18" fmla="*/ 0 w 53"/>
                <a:gd name="T19" fmla="*/ 21 h 62"/>
                <a:gd name="T20" fmla="*/ 0 w 53"/>
                <a:gd name="T21" fmla="*/ 22 h 62"/>
                <a:gd name="T22" fmla="*/ 15 w 53"/>
                <a:gd name="T23" fmla="*/ 35 h 62"/>
                <a:gd name="T24" fmla="*/ 15 w 53"/>
                <a:gd name="T25" fmla="*/ 36 h 62"/>
                <a:gd name="T26" fmla="*/ 8 w 53"/>
                <a:gd name="T27" fmla="*/ 52 h 62"/>
                <a:gd name="T28" fmla="*/ 8 w 53"/>
                <a:gd name="T29" fmla="*/ 54 h 62"/>
                <a:gd name="T30" fmla="*/ 13 w 53"/>
                <a:gd name="T31" fmla="*/ 60 h 62"/>
                <a:gd name="T32" fmla="*/ 16 w 53"/>
                <a:gd name="T33" fmla="*/ 62 h 62"/>
                <a:gd name="T34" fmla="*/ 19 w 53"/>
                <a:gd name="T35" fmla="*/ 61 h 62"/>
                <a:gd name="T36" fmla="*/ 20 w 53"/>
                <a:gd name="T37" fmla="*/ 55 h 62"/>
                <a:gd name="T38" fmla="*/ 18 w 53"/>
                <a:gd name="T39" fmla="*/ 53 h 62"/>
                <a:gd name="T40" fmla="*/ 18 w 53"/>
                <a:gd name="T41" fmla="*/ 51 h 62"/>
                <a:gd name="T42" fmla="*/ 25 w 53"/>
                <a:gd name="T43" fmla="*/ 34 h 62"/>
                <a:gd name="T44" fmla="*/ 25 w 53"/>
                <a:gd name="T45" fmla="*/ 32 h 62"/>
                <a:gd name="T46" fmla="*/ 17 w 53"/>
                <a:gd name="T47" fmla="*/ 25 h 62"/>
                <a:gd name="T48" fmla="*/ 17 w 53"/>
                <a:gd name="T49" fmla="*/ 23 h 62"/>
                <a:gd name="T50" fmla="*/ 26 w 53"/>
                <a:gd name="T51" fmla="*/ 14 h 62"/>
                <a:gd name="T52" fmla="*/ 27 w 53"/>
                <a:gd name="T53" fmla="*/ 15 h 62"/>
                <a:gd name="T54" fmla="*/ 36 w 53"/>
                <a:gd name="T55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62">
                  <a:moveTo>
                    <a:pt x="36" y="22"/>
                  </a:moveTo>
                  <a:cubicBezTo>
                    <a:pt x="36" y="23"/>
                    <a:pt x="37" y="23"/>
                    <a:pt x="37" y="23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6"/>
                    <a:pt x="53" y="14"/>
                    <a:pt x="53" y="12"/>
                  </a:cubicBezTo>
                  <a:cubicBezTo>
                    <a:pt x="52" y="11"/>
                    <a:pt x="50" y="10"/>
                    <a:pt x="48" y="11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8" y="15"/>
                    <a:pt x="38" y="1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3" y="25"/>
                    <a:pt x="12" y="32"/>
                    <a:pt x="15" y="35"/>
                  </a:cubicBezTo>
                  <a:cubicBezTo>
                    <a:pt x="15" y="35"/>
                    <a:pt x="15" y="36"/>
                    <a:pt x="15" y="3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3"/>
                    <a:pt x="8" y="54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4" y="61"/>
                    <a:pt x="15" y="62"/>
                    <a:pt x="16" y="62"/>
                  </a:cubicBezTo>
                  <a:cubicBezTo>
                    <a:pt x="17" y="62"/>
                    <a:pt x="18" y="62"/>
                    <a:pt x="19" y="61"/>
                  </a:cubicBezTo>
                  <a:cubicBezTo>
                    <a:pt x="21" y="60"/>
                    <a:pt x="21" y="57"/>
                    <a:pt x="20" y="55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2"/>
                    <a:pt x="18" y="51"/>
                    <a:pt x="18" y="51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3" y="31"/>
                    <a:pt x="19" y="27"/>
                    <a:pt x="17" y="25"/>
                  </a:cubicBezTo>
                  <a:cubicBezTo>
                    <a:pt x="17" y="24"/>
                    <a:pt x="17" y="24"/>
                    <a:pt x="17" y="2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7" y="14"/>
                    <a:pt x="27" y="15"/>
                  </a:cubicBezTo>
                  <a:lnTo>
                    <a:pt x="36" y="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499"/>
            <p:cNvSpPr>
              <a:spLocks/>
            </p:cNvSpPr>
            <p:nvPr/>
          </p:nvSpPr>
          <p:spPr bwMode="auto">
            <a:xfrm>
              <a:off x="3514151" y="1696494"/>
              <a:ext cx="26959" cy="30635"/>
            </a:xfrm>
            <a:custGeom>
              <a:avLst/>
              <a:gdLst>
                <a:gd name="T0" fmla="*/ 0 w 6"/>
                <a:gd name="T1" fmla="*/ 7 h 7"/>
                <a:gd name="T2" fmla="*/ 6 w 6"/>
                <a:gd name="T3" fmla="*/ 7 h 7"/>
                <a:gd name="T4" fmla="*/ 6 w 6"/>
                <a:gd name="T5" fmla="*/ 0 h 7"/>
                <a:gd name="T6" fmla="*/ 0 w 6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3"/>
                    <a:pt x="2" y="5"/>
                    <a:pt x="0" y="7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00"/>
            <p:cNvSpPr>
              <a:spLocks/>
            </p:cNvSpPr>
            <p:nvPr/>
          </p:nvSpPr>
          <p:spPr bwMode="auto">
            <a:xfrm>
              <a:off x="4097447" y="3582404"/>
              <a:ext cx="145824" cy="145824"/>
            </a:xfrm>
            <a:custGeom>
              <a:avLst/>
              <a:gdLst>
                <a:gd name="T0" fmla="*/ 8 w 33"/>
                <a:gd name="T1" fmla="*/ 30 h 33"/>
                <a:gd name="T2" fmla="*/ 17 w 33"/>
                <a:gd name="T3" fmla="*/ 33 h 33"/>
                <a:gd name="T4" fmla="*/ 33 w 33"/>
                <a:gd name="T5" fmla="*/ 17 h 33"/>
                <a:gd name="T6" fmla="*/ 17 w 33"/>
                <a:gd name="T7" fmla="*/ 0 h 33"/>
                <a:gd name="T8" fmla="*/ 0 w 33"/>
                <a:gd name="T9" fmla="*/ 14 h 33"/>
                <a:gd name="T10" fmla="*/ 17 w 33"/>
                <a:gd name="T11" fmla="*/ 14 h 33"/>
                <a:gd name="T12" fmla="*/ 22 w 33"/>
                <a:gd name="T13" fmla="*/ 14 h 33"/>
                <a:gd name="T14" fmla="*/ 18 w 33"/>
                <a:gd name="T15" fmla="*/ 18 h 33"/>
                <a:gd name="T16" fmla="*/ 8 w 33"/>
                <a:gd name="T1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8" y="30"/>
                  </a:moveTo>
                  <a:cubicBezTo>
                    <a:pt x="10" y="32"/>
                    <a:pt x="13" y="33"/>
                    <a:pt x="17" y="33"/>
                  </a:cubicBezTo>
                  <a:cubicBezTo>
                    <a:pt x="26" y="33"/>
                    <a:pt x="33" y="26"/>
                    <a:pt x="33" y="17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1" y="6"/>
                    <a:pt x="0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8" y="3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01"/>
            <p:cNvSpPr>
              <a:spLocks/>
            </p:cNvSpPr>
            <p:nvPr/>
          </p:nvSpPr>
          <p:spPr bwMode="auto">
            <a:xfrm>
              <a:off x="3871972" y="3657154"/>
              <a:ext cx="300226" cy="211996"/>
            </a:xfrm>
            <a:custGeom>
              <a:avLst/>
              <a:gdLst>
                <a:gd name="T0" fmla="*/ 30 w 68"/>
                <a:gd name="T1" fmla="*/ 34 h 48"/>
                <a:gd name="T2" fmla="*/ 30 w 68"/>
                <a:gd name="T3" fmla="*/ 35 h 48"/>
                <a:gd name="T4" fmla="*/ 30 w 68"/>
                <a:gd name="T5" fmla="*/ 37 h 48"/>
                <a:gd name="T6" fmla="*/ 30 w 68"/>
                <a:gd name="T7" fmla="*/ 44 h 48"/>
                <a:gd name="T8" fmla="*/ 37 w 68"/>
                <a:gd name="T9" fmla="*/ 48 h 48"/>
                <a:gd name="T10" fmla="*/ 37 w 68"/>
                <a:gd name="T11" fmla="*/ 37 h 48"/>
                <a:gd name="T12" fmla="*/ 37 w 68"/>
                <a:gd name="T13" fmla="*/ 35 h 48"/>
                <a:gd name="T14" fmla="*/ 37 w 68"/>
                <a:gd name="T15" fmla="*/ 34 h 48"/>
                <a:gd name="T16" fmla="*/ 57 w 68"/>
                <a:gd name="T17" fmla="*/ 12 h 48"/>
                <a:gd name="T18" fmla="*/ 68 w 68"/>
                <a:gd name="T19" fmla="*/ 0 h 48"/>
                <a:gd name="T20" fmla="*/ 51 w 68"/>
                <a:gd name="T21" fmla="*/ 0 h 48"/>
                <a:gd name="T22" fmla="*/ 0 w 68"/>
                <a:gd name="T23" fmla="*/ 0 h 48"/>
                <a:gd name="T24" fmla="*/ 30 w 68"/>
                <a:gd name="T25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8">
                  <a:moveTo>
                    <a:pt x="30" y="34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3" y="45"/>
                    <a:pt x="35" y="47"/>
                    <a:pt x="37" y="48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" y="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502"/>
            <p:cNvSpPr>
              <a:spLocks noEditPoints="1"/>
            </p:cNvSpPr>
            <p:nvPr/>
          </p:nvSpPr>
          <p:spPr bwMode="auto">
            <a:xfrm>
              <a:off x="3266618" y="1903588"/>
              <a:ext cx="238955" cy="269591"/>
            </a:xfrm>
            <a:custGeom>
              <a:avLst/>
              <a:gdLst>
                <a:gd name="T0" fmla="*/ 0 w 54"/>
                <a:gd name="T1" fmla="*/ 61 h 61"/>
                <a:gd name="T2" fmla="*/ 11 w 54"/>
                <a:gd name="T3" fmla="*/ 50 h 61"/>
                <a:gd name="T4" fmla="*/ 11 w 54"/>
                <a:gd name="T5" fmla="*/ 50 h 61"/>
                <a:gd name="T6" fmla="*/ 11 w 54"/>
                <a:gd name="T7" fmla="*/ 32 h 61"/>
                <a:gd name="T8" fmla="*/ 0 w 54"/>
                <a:gd name="T9" fmla="*/ 61 h 61"/>
                <a:gd name="T10" fmla="*/ 0 w 54"/>
                <a:gd name="T11" fmla="*/ 61 h 61"/>
                <a:gd name="T12" fmla="*/ 20 w 54"/>
                <a:gd name="T13" fmla="*/ 14 h 61"/>
                <a:gd name="T14" fmla="*/ 47 w 54"/>
                <a:gd name="T15" fmla="*/ 14 h 61"/>
                <a:gd name="T16" fmla="*/ 47 w 54"/>
                <a:gd name="T17" fmla="*/ 40 h 61"/>
                <a:gd name="T18" fmla="*/ 43 w 54"/>
                <a:gd name="T19" fmla="*/ 39 h 61"/>
                <a:gd name="T20" fmla="*/ 32 w 54"/>
                <a:gd name="T21" fmla="*/ 50 h 61"/>
                <a:gd name="T22" fmla="*/ 43 w 54"/>
                <a:gd name="T23" fmla="*/ 61 h 61"/>
                <a:gd name="T24" fmla="*/ 54 w 54"/>
                <a:gd name="T25" fmla="*/ 50 h 61"/>
                <a:gd name="T26" fmla="*/ 54 w 54"/>
                <a:gd name="T27" fmla="*/ 50 h 61"/>
                <a:gd name="T28" fmla="*/ 54 w 54"/>
                <a:gd name="T29" fmla="*/ 50 h 61"/>
                <a:gd name="T30" fmla="*/ 54 w 54"/>
                <a:gd name="T31" fmla="*/ 14 h 61"/>
                <a:gd name="T32" fmla="*/ 54 w 54"/>
                <a:gd name="T33" fmla="*/ 0 h 61"/>
                <a:gd name="T34" fmla="*/ 47 w 54"/>
                <a:gd name="T35" fmla="*/ 0 h 61"/>
                <a:gd name="T36" fmla="*/ 28 w 54"/>
                <a:gd name="T37" fmla="*/ 0 h 61"/>
                <a:gd name="T38" fmla="*/ 20 w 54"/>
                <a:gd name="T39" fmla="*/ 1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61">
                  <a:moveTo>
                    <a:pt x="0" y="61"/>
                  </a:moveTo>
                  <a:cubicBezTo>
                    <a:pt x="6" y="61"/>
                    <a:pt x="11" y="56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7" y="42"/>
                    <a:pt x="3" y="5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lose/>
                  <a:moveTo>
                    <a:pt x="20" y="14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6" y="39"/>
                    <a:pt x="44" y="39"/>
                    <a:pt x="43" y="39"/>
                  </a:cubicBezTo>
                  <a:cubicBezTo>
                    <a:pt x="37" y="39"/>
                    <a:pt x="32" y="44"/>
                    <a:pt x="32" y="50"/>
                  </a:cubicBezTo>
                  <a:cubicBezTo>
                    <a:pt x="32" y="56"/>
                    <a:pt x="37" y="61"/>
                    <a:pt x="43" y="61"/>
                  </a:cubicBezTo>
                  <a:cubicBezTo>
                    <a:pt x="49" y="61"/>
                    <a:pt x="54" y="56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5"/>
                    <a:pt x="22" y="9"/>
                    <a:pt x="20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503"/>
            <p:cNvSpPr>
              <a:spLocks/>
            </p:cNvSpPr>
            <p:nvPr/>
          </p:nvSpPr>
          <p:spPr bwMode="auto">
            <a:xfrm>
              <a:off x="4838822" y="1276177"/>
              <a:ext cx="340665" cy="274492"/>
            </a:xfrm>
            <a:custGeom>
              <a:avLst/>
              <a:gdLst>
                <a:gd name="T0" fmla="*/ 11 w 77"/>
                <a:gd name="T1" fmla="*/ 48 h 62"/>
                <a:gd name="T2" fmla="*/ 32 w 77"/>
                <a:gd name="T3" fmla="*/ 37 h 62"/>
                <a:gd name="T4" fmla="*/ 36 w 77"/>
                <a:gd name="T5" fmla="*/ 37 h 62"/>
                <a:gd name="T6" fmla="*/ 36 w 77"/>
                <a:gd name="T7" fmla="*/ 41 h 62"/>
                <a:gd name="T8" fmla="*/ 36 w 77"/>
                <a:gd name="T9" fmla="*/ 50 h 62"/>
                <a:gd name="T10" fmla="*/ 35 w 77"/>
                <a:gd name="T11" fmla="*/ 62 h 62"/>
                <a:gd name="T12" fmla="*/ 42 w 77"/>
                <a:gd name="T13" fmla="*/ 62 h 62"/>
                <a:gd name="T14" fmla="*/ 41 w 77"/>
                <a:gd name="T15" fmla="*/ 50 h 62"/>
                <a:gd name="T16" fmla="*/ 41 w 77"/>
                <a:gd name="T17" fmla="*/ 41 h 62"/>
                <a:gd name="T18" fmla="*/ 41 w 77"/>
                <a:gd name="T19" fmla="*/ 37 h 62"/>
                <a:gd name="T20" fmla="*/ 45 w 77"/>
                <a:gd name="T21" fmla="*/ 37 h 62"/>
                <a:gd name="T22" fmla="*/ 66 w 77"/>
                <a:gd name="T23" fmla="*/ 48 h 62"/>
                <a:gd name="T24" fmla="*/ 74 w 77"/>
                <a:gd name="T25" fmla="*/ 40 h 62"/>
                <a:gd name="T26" fmla="*/ 74 w 77"/>
                <a:gd name="T27" fmla="*/ 20 h 62"/>
                <a:gd name="T28" fmla="*/ 60 w 77"/>
                <a:gd name="T29" fmla="*/ 14 h 62"/>
                <a:gd name="T30" fmla="*/ 43 w 77"/>
                <a:gd name="T31" fmla="*/ 30 h 62"/>
                <a:gd name="T32" fmla="*/ 42 w 77"/>
                <a:gd name="T33" fmla="*/ 28 h 62"/>
                <a:gd name="T34" fmla="*/ 46 w 77"/>
                <a:gd name="T35" fmla="*/ 19 h 62"/>
                <a:gd name="T36" fmla="*/ 52 w 77"/>
                <a:gd name="T37" fmla="*/ 11 h 62"/>
                <a:gd name="T38" fmla="*/ 22 w 77"/>
                <a:gd name="T39" fmla="*/ 0 h 62"/>
                <a:gd name="T40" fmla="*/ 30 w 77"/>
                <a:gd name="T41" fmla="*/ 19 h 62"/>
                <a:gd name="T42" fmla="*/ 35 w 77"/>
                <a:gd name="T43" fmla="*/ 28 h 62"/>
                <a:gd name="T44" fmla="*/ 34 w 77"/>
                <a:gd name="T45" fmla="*/ 30 h 62"/>
                <a:gd name="T46" fmla="*/ 8 w 77"/>
                <a:gd name="T47" fmla="*/ 13 h 62"/>
                <a:gd name="T48" fmla="*/ 2 w 77"/>
                <a:gd name="T49" fmla="*/ 40 h 62"/>
                <a:gd name="T50" fmla="*/ 11 w 77"/>
                <a:gd name="T51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62">
                  <a:moveTo>
                    <a:pt x="11" y="48"/>
                  </a:moveTo>
                  <a:cubicBezTo>
                    <a:pt x="19" y="49"/>
                    <a:pt x="25" y="41"/>
                    <a:pt x="32" y="37"/>
                  </a:cubicBezTo>
                  <a:cubicBezTo>
                    <a:pt x="33" y="37"/>
                    <a:pt x="35" y="35"/>
                    <a:pt x="36" y="37"/>
                  </a:cubicBezTo>
                  <a:cubicBezTo>
                    <a:pt x="36" y="38"/>
                    <a:pt x="36" y="40"/>
                    <a:pt x="36" y="41"/>
                  </a:cubicBezTo>
                  <a:cubicBezTo>
                    <a:pt x="36" y="44"/>
                    <a:pt x="36" y="47"/>
                    <a:pt x="36" y="50"/>
                  </a:cubicBezTo>
                  <a:cubicBezTo>
                    <a:pt x="36" y="53"/>
                    <a:pt x="35" y="59"/>
                    <a:pt x="35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1" y="59"/>
                    <a:pt x="41" y="53"/>
                    <a:pt x="41" y="50"/>
                  </a:cubicBezTo>
                  <a:cubicBezTo>
                    <a:pt x="41" y="47"/>
                    <a:pt x="41" y="44"/>
                    <a:pt x="41" y="41"/>
                  </a:cubicBezTo>
                  <a:cubicBezTo>
                    <a:pt x="41" y="40"/>
                    <a:pt x="40" y="38"/>
                    <a:pt x="41" y="37"/>
                  </a:cubicBezTo>
                  <a:cubicBezTo>
                    <a:pt x="42" y="35"/>
                    <a:pt x="44" y="37"/>
                    <a:pt x="45" y="37"/>
                  </a:cubicBezTo>
                  <a:cubicBezTo>
                    <a:pt x="51" y="41"/>
                    <a:pt x="58" y="49"/>
                    <a:pt x="66" y="48"/>
                  </a:cubicBezTo>
                  <a:cubicBezTo>
                    <a:pt x="70" y="48"/>
                    <a:pt x="73" y="44"/>
                    <a:pt x="74" y="40"/>
                  </a:cubicBezTo>
                  <a:cubicBezTo>
                    <a:pt x="76" y="35"/>
                    <a:pt x="77" y="26"/>
                    <a:pt x="74" y="20"/>
                  </a:cubicBezTo>
                  <a:cubicBezTo>
                    <a:pt x="70" y="18"/>
                    <a:pt x="65" y="16"/>
                    <a:pt x="60" y="14"/>
                  </a:cubicBezTo>
                  <a:cubicBezTo>
                    <a:pt x="54" y="18"/>
                    <a:pt x="50" y="29"/>
                    <a:pt x="43" y="30"/>
                  </a:cubicBezTo>
                  <a:cubicBezTo>
                    <a:pt x="41" y="30"/>
                    <a:pt x="41" y="29"/>
                    <a:pt x="42" y="28"/>
                  </a:cubicBezTo>
                  <a:cubicBezTo>
                    <a:pt x="43" y="24"/>
                    <a:pt x="44" y="21"/>
                    <a:pt x="46" y="19"/>
                  </a:cubicBezTo>
                  <a:cubicBezTo>
                    <a:pt x="48" y="16"/>
                    <a:pt x="50" y="14"/>
                    <a:pt x="52" y="11"/>
                  </a:cubicBezTo>
                  <a:cubicBezTo>
                    <a:pt x="42" y="7"/>
                    <a:pt x="32" y="3"/>
                    <a:pt x="22" y="0"/>
                  </a:cubicBezTo>
                  <a:cubicBezTo>
                    <a:pt x="21" y="7"/>
                    <a:pt x="27" y="14"/>
                    <a:pt x="30" y="19"/>
                  </a:cubicBezTo>
                  <a:cubicBezTo>
                    <a:pt x="32" y="21"/>
                    <a:pt x="34" y="24"/>
                    <a:pt x="35" y="28"/>
                  </a:cubicBezTo>
                  <a:cubicBezTo>
                    <a:pt x="36" y="29"/>
                    <a:pt x="36" y="30"/>
                    <a:pt x="34" y="30"/>
                  </a:cubicBezTo>
                  <a:cubicBezTo>
                    <a:pt x="24" y="29"/>
                    <a:pt x="20" y="6"/>
                    <a:pt x="8" y="13"/>
                  </a:cubicBezTo>
                  <a:cubicBezTo>
                    <a:pt x="0" y="18"/>
                    <a:pt x="0" y="32"/>
                    <a:pt x="2" y="40"/>
                  </a:cubicBezTo>
                  <a:cubicBezTo>
                    <a:pt x="4" y="44"/>
                    <a:pt x="6" y="48"/>
                    <a:pt x="11" y="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04"/>
            <p:cNvSpPr>
              <a:spLocks/>
            </p:cNvSpPr>
            <p:nvPr/>
          </p:nvSpPr>
          <p:spPr bwMode="auto">
            <a:xfrm>
              <a:off x="5832632" y="2464827"/>
              <a:ext cx="101709" cy="101709"/>
            </a:xfrm>
            <a:custGeom>
              <a:avLst/>
              <a:gdLst>
                <a:gd name="T0" fmla="*/ 11 w 23"/>
                <a:gd name="T1" fmla="*/ 23 h 23"/>
                <a:gd name="T2" fmla="*/ 11 w 23"/>
                <a:gd name="T3" fmla="*/ 23 h 23"/>
                <a:gd name="T4" fmla="*/ 23 w 23"/>
                <a:gd name="T5" fmla="*/ 11 h 23"/>
                <a:gd name="T6" fmla="*/ 11 w 23"/>
                <a:gd name="T7" fmla="*/ 0 h 23"/>
                <a:gd name="T8" fmla="*/ 0 w 23"/>
                <a:gd name="T9" fmla="*/ 11 h 23"/>
                <a:gd name="T10" fmla="*/ 6 w 23"/>
                <a:gd name="T11" fmla="*/ 15 h 23"/>
                <a:gd name="T12" fmla="*/ 11 w 23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3">
                  <a:moveTo>
                    <a:pt x="11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8" y="23"/>
                    <a:pt x="23" y="17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2" y="12"/>
                    <a:pt x="4" y="13"/>
                    <a:pt x="6" y="15"/>
                  </a:cubicBezTo>
                  <a:cubicBezTo>
                    <a:pt x="8" y="17"/>
                    <a:pt x="10" y="20"/>
                    <a:pt x="11" y="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05"/>
            <p:cNvSpPr>
              <a:spLocks/>
            </p:cNvSpPr>
            <p:nvPr/>
          </p:nvSpPr>
          <p:spPr bwMode="auto">
            <a:xfrm>
              <a:off x="5868169" y="2434192"/>
              <a:ext cx="26959" cy="22057"/>
            </a:xfrm>
            <a:custGeom>
              <a:avLst/>
              <a:gdLst>
                <a:gd name="T0" fmla="*/ 22 w 22"/>
                <a:gd name="T1" fmla="*/ 18 h 18"/>
                <a:gd name="T2" fmla="*/ 11 w 22"/>
                <a:gd name="T3" fmla="*/ 0 h 18"/>
                <a:gd name="T4" fmla="*/ 0 w 22"/>
                <a:gd name="T5" fmla="*/ 18 h 18"/>
                <a:gd name="T6" fmla="*/ 22 w 22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22" y="18"/>
                  </a:moveTo>
                  <a:lnTo>
                    <a:pt x="11" y="0"/>
                  </a:lnTo>
                  <a:lnTo>
                    <a:pt x="0" y="18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06"/>
            <p:cNvSpPr>
              <a:spLocks/>
            </p:cNvSpPr>
            <p:nvPr/>
          </p:nvSpPr>
          <p:spPr bwMode="auto">
            <a:xfrm>
              <a:off x="5939243" y="2500364"/>
              <a:ext cx="3676" cy="25734"/>
            </a:xfrm>
            <a:custGeom>
              <a:avLst/>
              <a:gdLst>
                <a:gd name="T0" fmla="*/ 0 w 1"/>
                <a:gd name="T1" fmla="*/ 6 h 6"/>
                <a:gd name="T2" fmla="*/ 1 w 1"/>
                <a:gd name="T3" fmla="*/ 6 h 6"/>
                <a:gd name="T4" fmla="*/ 0 w 1"/>
                <a:gd name="T5" fmla="*/ 0 h 6"/>
                <a:gd name="T6" fmla="*/ 0 w 1"/>
                <a:gd name="T7" fmla="*/ 0 h 6"/>
                <a:gd name="T8" fmla="*/ 0 w 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07"/>
            <p:cNvSpPr>
              <a:spLocks/>
            </p:cNvSpPr>
            <p:nvPr/>
          </p:nvSpPr>
          <p:spPr bwMode="auto">
            <a:xfrm>
              <a:off x="5810574" y="2500364"/>
              <a:ext cx="13480" cy="8578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2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08"/>
            <p:cNvSpPr>
              <a:spLocks/>
            </p:cNvSpPr>
            <p:nvPr/>
          </p:nvSpPr>
          <p:spPr bwMode="auto">
            <a:xfrm>
              <a:off x="5912283" y="2456249"/>
              <a:ext cx="26959" cy="25734"/>
            </a:xfrm>
            <a:custGeom>
              <a:avLst/>
              <a:gdLst>
                <a:gd name="T0" fmla="*/ 0 w 6"/>
                <a:gd name="T1" fmla="*/ 2 h 6"/>
                <a:gd name="T2" fmla="*/ 5 w 6"/>
                <a:gd name="T3" fmla="*/ 6 h 6"/>
                <a:gd name="T4" fmla="*/ 6 w 6"/>
                <a:gd name="T5" fmla="*/ 2 h 6"/>
                <a:gd name="T6" fmla="*/ 6 w 6"/>
                <a:gd name="T7" fmla="*/ 0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09"/>
            <p:cNvSpPr>
              <a:spLocks/>
            </p:cNvSpPr>
            <p:nvPr/>
          </p:nvSpPr>
          <p:spPr bwMode="auto">
            <a:xfrm>
              <a:off x="5912283" y="2544479"/>
              <a:ext cx="26959" cy="25734"/>
            </a:xfrm>
            <a:custGeom>
              <a:avLst/>
              <a:gdLst>
                <a:gd name="T0" fmla="*/ 18 w 22"/>
                <a:gd name="T1" fmla="*/ 0 h 21"/>
                <a:gd name="T2" fmla="*/ 0 w 22"/>
                <a:gd name="T3" fmla="*/ 18 h 21"/>
                <a:gd name="T4" fmla="*/ 22 w 22"/>
                <a:gd name="T5" fmla="*/ 21 h 21"/>
                <a:gd name="T6" fmla="*/ 18 w 2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1">
                  <a:moveTo>
                    <a:pt x="18" y="0"/>
                  </a:moveTo>
                  <a:lnTo>
                    <a:pt x="0" y="18"/>
                  </a:lnTo>
                  <a:lnTo>
                    <a:pt x="22" y="2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10"/>
            <p:cNvSpPr>
              <a:spLocks/>
            </p:cNvSpPr>
            <p:nvPr/>
          </p:nvSpPr>
          <p:spPr bwMode="auto">
            <a:xfrm>
              <a:off x="5824054" y="2456249"/>
              <a:ext cx="26959" cy="25734"/>
            </a:xfrm>
            <a:custGeom>
              <a:avLst/>
              <a:gdLst>
                <a:gd name="T0" fmla="*/ 7 w 22"/>
                <a:gd name="T1" fmla="*/ 21 h 21"/>
                <a:gd name="T2" fmla="*/ 22 w 22"/>
                <a:gd name="T3" fmla="*/ 7 h 21"/>
                <a:gd name="T4" fmla="*/ 0 w 22"/>
                <a:gd name="T5" fmla="*/ 0 h 21"/>
                <a:gd name="T6" fmla="*/ 7 w 22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1">
                  <a:moveTo>
                    <a:pt x="7" y="21"/>
                  </a:moveTo>
                  <a:lnTo>
                    <a:pt x="22" y="7"/>
                  </a:lnTo>
                  <a:lnTo>
                    <a:pt x="0" y="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511"/>
            <p:cNvSpPr>
              <a:spLocks/>
            </p:cNvSpPr>
            <p:nvPr/>
          </p:nvSpPr>
          <p:spPr bwMode="auto">
            <a:xfrm>
              <a:off x="5717443" y="2513844"/>
              <a:ext cx="221800" cy="136021"/>
            </a:xfrm>
            <a:custGeom>
              <a:avLst/>
              <a:gdLst>
                <a:gd name="T0" fmla="*/ 41 w 50"/>
                <a:gd name="T1" fmla="*/ 13 h 31"/>
                <a:gd name="T2" fmla="*/ 40 w 50"/>
                <a:gd name="T3" fmla="*/ 14 h 31"/>
                <a:gd name="T4" fmla="*/ 36 w 50"/>
                <a:gd name="T5" fmla="*/ 16 h 31"/>
                <a:gd name="T6" fmla="*/ 35 w 50"/>
                <a:gd name="T7" fmla="*/ 13 h 31"/>
                <a:gd name="T8" fmla="*/ 35 w 50"/>
                <a:gd name="T9" fmla="*/ 11 h 31"/>
                <a:gd name="T10" fmla="*/ 26 w 50"/>
                <a:gd name="T11" fmla="*/ 1 h 31"/>
                <a:gd name="T12" fmla="*/ 24 w 50"/>
                <a:gd name="T13" fmla="*/ 1 h 31"/>
                <a:gd name="T14" fmla="*/ 20 w 50"/>
                <a:gd name="T15" fmla="*/ 0 h 31"/>
                <a:gd name="T16" fmla="*/ 19 w 50"/>
                <a:gd name="T17" fmla="*/ 0 h 31"/>
                <a:gd name="T18" fmla="*/ 5 w 50"/>
                <a:gd name="T19" fmla="*/ 16 h 31"/>
                <a:gd name="T20" fmla="*/ 5 w 50"/>
                <a:gd name="T21" fmla="*/ 20 h 31"/>
                <a:gd name="T22" fmla="*/ 0 w 50"/>
                <a:gd name="T23" fmla="*/ 26 h 31"/>
                <a:gd name="T24" fmla="*/ 5 w 50"/>
                <a:gd name="T25" fmla="*/ 31 h 31"/>
                <a:gd name="T26" fmla="*/ 20 w 50"/>
                <a:gd name="T27" fmla="*/ 31 h 31"/>
                <a:gd name="T28" fmla="*/ 21 w 50"/>
                <a:gd name="T29" fmla="*/ 31 h 31"/>
                <a:gd name="T30" fmla="*/ 41 w 50"/>
                <a:gd name="T31" fmla="*/ 31 h 31"/>
                <a:gd name="T32" fmla="*/ 50 w 50"/>
                <a:gd name="T33" fmla="*/ 22 h 31"/>
                <a:gd name="T34" fmla="*/ 41 w 50"/>
                <a:gd name="T35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31">
                  <a:moveTo>
                    <a:pt x="41" y="13"/>
                  </a:moveTo>
                  <a:cubicBezTo>
                    <a:pt x="41" y="13"/>
                    <a:pt x="41" y="14"/>
                    <a:pt x="40" y="14"/>
                  </a:cubicBezTo>
                  <a:cubicBezTo>
                    <a:pt x="38" y="14"/>
                    <a:pt x="37" y="15"/>
                    <a:pt x="36" y="16"/>
                  </a:cubicBezTo>
                  <a:cubicBezTo>
                    <a:pt x="36" y="15"/>
                    <a:pt x="36" y="14"/>
                    <a:pt x="35" y="13"/>
                  </a:cubicBezTo>
                  <a:cubicBezTo>
                    <a:pt x="35" y="13"/>
                    <a:pt x="35" y="12"/>
                    <a:pt x="35" y="11"/>
                  </a:cubicBezTo>
                  <a:cubicBezTo>
                    <a:pt x="34" y="7"/>
                    <a:pt x="30" y="3"/>
                    <a:pt x="26" y="1"/>
                  </a:cubicBezTo>
                  <a:cubicBezTo>
                    <a:pt x="25" y="1"/>
                    <a:pt x="25" y="1"/>
                    <a:pt x="24" y="1"/>
                  </a:cubicBezTo>
                  <a:cubicBezTo>
                    <a:pt x="23" y="1"/>
                    <a:pt x="21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1" y="1"/>
                    <a:pt x="5" y="8"/>
                    <a:pt x="5" y="16"/>
                  </a:cubicBezTo>
                  <a:cubicBezTo>
                    <a:pt x="5" y="17"/>
                    <a:pt x="5" y="19"/>
                    <a:pt x="5" y="20"/>
                  </a:cubicBezTo>
                  <a:cubicBezTo>
                    <a:pt x="2" y="21"/>
                    <a:pt x="0" y="23"/>
                    <a:pt x="0" y="26"/>
                  </a:cubicBezTo>
                  <a:cubicBezTo>
                    <a:pt x="0" y="29"/>
                    <a:pt x="2" y="31"/>
                    <a:pt x="5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6" y="31"/>
                    <a:pt x="50" y="27"/>
                    <a:pt x="50" y="22"/>
                  </a:cubicBezTo>
                  <a:cubicBezTo>
                    <a:pt x="50" y="18"/>
                    <a:pt x="46" y="13"/>
                    <a:pt x="41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512"/>
            <p:cNvSpPr>
              <a:spLocks/>
            </p:cNvSpPr>
            <p:nvPr/>
          </p:nvSpPr>
          <p:spPr bwMode="auto">
            <a:xfrm>
              <a:off x="3456557" y="3361830"/>
              <a:ext cx="150726" cy="215673"/>
            </a:xfrm>
            <a:custGeom>
              <a:avLst/>
              <a:gdLst>
                <a:gd name="T0" fmla="*/ 34 w 34"/>
                <a:gd name="T1" fmla="*/ 49 h 49"/>
                <a:gd name="T2" fmla="*/ 34 w 34"/>
                <a:gd name="T3" fmla="*/ 21 h 49"/>
                <a:gd name="T4" fmla="*/ 33 w 34"/>
                <a:gd name="T5" fmla="*/ 13 h 49"/>
                <a:gd name="T6" fmla="*/ 28 w 34"/>
                <a:gd name="T7" fmla="*/ 7 h 49"/>
                <a:gd name="T8" fmla="*/ 28 w 34"/>
                <a:gd name="T9" fmla="*/ 2 h 49"/>
                <a:gd name="T10" fmla="*/ 28 w 34"/>
                <a:gd name="T11" fmla="*/ 0 h 49"/>
                <a:gd name="T12" fmla="*/ 26 w 34"/>
                <a:gd name="T13" fmla="*/ 0 h 49"/>
                <a:gd name="T14" fmla="*/ 5 w 34"/>
                <a:gd name="T15" fmla="*/ 0 h 49"/>
                <a:gd name="T16" fmla="*/ 3 w 34"/>
                <a:gd name="T17" fmla="*/ 0 h 49"/>
                <a:gd name="T18" fmla="*/ 3 w 34"/>
                <a:gd name="T19" fmla="*/ 2 h 49"/>
                <a:gd name="T20" fmla="*/ 3 w 34"/>
                <a:gd name="T21" fmla="*/ 7 h 49"/>
                <a:gd name="T22" fmla="*/ 0 w 34"/>
                <a:gd name="T23" fmla="*/ 9 h 49"/>
                <a:gd name="T24" fmla="*/ 5 w 34"/>
                <a:gd name="T25" fmla="*/ 17 h 49"/>
                <a:gd name="T26" fmla="*/ 5 w 34"/>
                <a:gd name="T27" fmla="*/ 6 h 49"/>
                <a:gd name="T28" fmla="*/ 5 w 34"/>
                <a:gd name="T29" fmla="*/ 6 h 49"/>
                <a:gd name="T30" fmla="*/ 5 w 34"/>
                <a:gd name="T31" fmla="*/ 6 h 49"/>
                <a:gd name="T32" fmla="*/ 5 w 34"/>
                <a:gd name="T33" fmla="*/ 2 h 49"/>
                <a:gd name="T34" fmla="*/ 26 w 34"/>
                <a:gd name="T35" fmla="*/ 2 h 49"/>
                <a:gd name="T36" fmla="*/ 26 w 34"/>
                <a:gd name="T37" fmla="*/ 6 h 49"/>
                <a:gd name="T38" fmla="*/ 26 w 34"/>
                <a:gd name="T39" fmla="*/ 34 h 49"/>
                <a:gd name="T40" fmla="*/ 16 w 34"/>
                <a:gd name="T41" fmla="*/ 24 h 49"/>
                <a:gd name="T42" fmla="*/ 13 w 34"/>
                <a:gd name="T43" fmla="*/ 26 h 49"/>
                <a:gd name="T44" fmla="*/ 34 w 34"/>
                <a:gd name="T4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cubicBezTo>
                    <a:pt x="34" y="38"/>
                    <a:pt x="34" y="27"/>
                    <a:pt x="34" y="21"/>
                  </a:cubicBezTo>
                  <a:cubicBezTo>
                    <a:pt x="34" y="19"/>
                    <a:pt x="34" y="15"/>
                    <a:pt x="33" y="13"/>
                  </a:cubicBezTo>
                  <a:cubicBezTo>
                    <a:pt x="32" y="10"/>
                    <a:pt x="30" y="8"/>
                    <a:pt x="28" y="7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2" y="12"/>
                    <a:pt x="3" y="14"/>
                    <a:pt x="5" y="1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34"/>
                    <a:pt x="26" y="42"/>
                    <a:pt x="34" y="4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513"/>
            <p:cNvSpPr>
              <a:spLocks/>
            </p:cNvSpPr>
            <p:nvPr/>
          </p:nvSpPr>
          <p:spPr bwMode="auto">
            <a:xfrm>
              <a:off x="3615860" y="3383887"/>
              <a:ext cx="162980" cy="339439"/>
            </a:xfrm>
            <a:custGeom>
              <a:avLst/>
              <a:gdLst>
                <a:gd name="T0" fmla="*/ 22 w 37"/>
                <a:gd name="T1" fmla="*/ 66 h 77"/>
                <a:gd name="T2" fmla="*/ 36 w 37"/>
                <a:gd name="T3" fmla="*/ 74 h 77"/>
                <a:gd name="T4" fmla="*/ 37 w 37"/>
                <a:gd name="T5" fmla="*/ 74 h 77"/>
                <a:gd name="T6" fmla="*/ 37 w 37"/>
                <a:gd name="T7" fmla="*/ 16 h 77"/>
                <a:gd name="T8" fmla="*/ 36 w 37"/>
                <a:gd name="T9" fmla="*/ 8 h 77"/>
                <a:gd name="T10" fmla="*/ 18 w 37"/>
                <a:gd name="T11" fmla="*/ 0 h 77"/>
                <a:gd name="T12" fmla="*/ 1 w 37"/>
                <a:gd name="T13" fmla="*/ 8 h 77"/>
                <a:gd name="T14" fmla="*/ 0 w 37"/>
                <a:gd name="T15" fmla="*/ 16 h 77"/>
                <a:gd name="T16" fmla="*/ 0 w 37"/>
                <a:gd name="T17" fmla="*/ 46 h 77"/>
                <a:gd name="T18" fmla="*/ 22 w 37"/>
                <a:gd name="T19" fmla="*/ 6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77">
                  <a:moveTo>
                    <a:pt x="22" y="66"/>
                  </a:moveTo>
                  <a:cubicBezTo>
                    <a:pt x="29" y="66"/>
                    <a:pt x="34" y="69"/>
                    <a:pt x="36" y="74"/>
                  </a:cubicBezTo>
                  <a:cubicBezTo>
                    <a:pt x="37" y="77"/>
                    <a:pt x="37" y="77"/>
                    <a:pt x="37" y="74"/>
                  </a:cubicBezTo>
                  <a:cubicBezTo>
                    <a:pt x="37" y="62"/>
                    <a:pt x="37" y="28"/>
                    <a:pt x="37" y="16"/>
                  </a:cubicBezTo>
                  <a:cubicBezTo>
                    <a:pt x="37" y="14"/>
                    <a:pt x="37" y="10"/>
                    <a:pt x="36" y="8"/>
                  </a:cubicBezTo>
                  <a:cubicBezTo>
                    <a:pt x="34" y="1"/>
                    <a:pt x="27" y="0"/>
                    <a:pt x="18" y="0"/>
                  </a:cubicBezTo>
                  <a:cubicBezTo>
                    <a:pt x="10" y="0"/>
                    <a:pt x="3" y="1"/>
                    <a:pt x="1" y="8"/>
                  </a:cubicBezTo>
                  <a:cubicBezTo>
                    <a:pt x="0" y="10"/>
                    <a:pt x="0" y="14"/>
                    <a:pt x="0" y="1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53"/>
                    <a:pt x="15" y="60"/>
                    <a:pt x="22" y="66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514"/>
            <p:cNvSpPr>
              <a:spLocks/>
            </p:cNvSpPr>
            <p:nvPr/>
          </p:nvSpPr>
          <p:spPr bwMode="auto">
            <a:xfrm>
              <a:off x="5550787" y="3472117"/>
              <a:ext cx="25734" cy="91906"/>
            </a:xfrm>
            <a:custGeom>
              <a:avLst/>
              <a:gdLst>
                <a:gd name="T0" fmla="*/ 6 w 6"/>
                <a:gd name="T1" fmla="*/ 1 h 21"/>
                <a:gd name="T2" fmla="*/ 3 w 6"/>
                <a:gd name="T3" fmla="*/ 0 h 21"/>
                <a:gd name="T4" fmla="*/ 3 w 6"/>
                <a:gd name="T5" fmla="*/ 0 h 21"/>
                <a:gd name="T6" fmla="*/ 0 w 6"/>
                <a:gd name="T7" fmla="*/ 1 h 21"/>
                <a:gd name="T8" fmla="*/ 0 w 6"/>
                <a:gd name="T9" fmla="*/ 21 h 21"/>
                <a:gd name="T10" fmla="*/ 6 w 6"/>
                <a:gd name="T11" fmla="*/ 15 h 21"/>
                <a:gd name="T12" fmla="*/ 6 w 6"/>
                <a:gd name="T1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1">
                  <a:moveTo>
                    <a:pt x="6" y="1"/>
                  </a:move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9"/>
                    <a:pt x="4" y="17"/>
                    <a:pt x="6" y="15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15"/>
            <p:cNvSpPr>
              <a:spLocks/>
            </p:cNvSpPr>
            <p:nvPr/>
          </p:nvSpPr>
          <p:spPr bwMode="auto">
            <a:xfrm>
              <a:off x="5550787" y="3290756"/>
              <a:ext cx="25734" cy="17156"/>
            </a:xfrm>
            <a:custGeom>
              <a:avLst/>
              <a:gdLst>
                <a:gd name="T0" fmla="*/ 4 w 6"/>
                <a:gd name="T1" fmla="*/ 4 h 4"/>
                <a:gd name="T2" fmla="*/ 4 w 6"/>
                <a:gd name="T3" fmla="*/ 4 h 4"/>
                <a:gd name="T4" fmla="*/ 6 w 6"/>
                <a:gd name="T5" fmla="*/ 4 h 4"/>
                <a:gd name="T6" fmla="*/ 6 w 6"/>
                <a:gd name="T7" fmla="*/ 0 h 4"/>
                <a:gd name="T8" fmla="*/ 0 w 6"/>
                <a:gd name="T9" fmla="*/ 0 h 4"/>
                <a:gd name="T10" fmla="*/ 0 w 6"/>
                <a:gd name="T11" fmla="*/ 4 h 4"/>
                <a:gd name="T12" fmla="*/ 4 w 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4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516"/>
            <p:cNvSpPr>
              <a:spLocks/>
            </p:cNvSpPr>
            <p:nvPr/>
          </p:nvSpPr>
          <p:spPr bwMode="auto">
            <a:xfrm>
              <a:off x="5439274" y="3316489"/>
              <a:ext cx="243857" cy="177685"/>
            </a:xfrm>
            <a:custGeom>
              <a:avLst/>
              <a:gdLst>
                <a:gd name="T0" fmla="*/ 31 w 55"/>
                <a:gd name="T1" fmla="*/ 0 h 40"/>
                <a:gd name="T2" fmla="*/ 29 w 55"/>
                <a:gd name="T3" fmla="*/ 0 h 40"/>
                <a:gd name="T4" fmla="*/ 29 w 55"/>
                <a:gd name="T5" fmla="*/ 0 h 40"/>
                <a:gd name="T6" fmla="*/ 25 w 55"/>
                <a:gd name="T7" fmla="*/ 0 h 40"/>
                <a:gd name="T8" fmla="*/ 0 w 55"/>
                <a:gd name="T9" fmla="*/ 27 h 40"/>
                <a:gd name="T10" fmla="*/ 2 w 55"/>
                <a:gd name="T11" fmla="*/ 38 h 40"/>
                <a:gd name="T12" fmla="*/ 3 w 55"/>
                <a:gd name="T13" fmla="*/ 39 h 40"/>
                <a:gd name="T14" fmla="*/ 5 w 55"/>
                <a:gd name="T15" fmla="*/ 37 h 40"/>
                <a:gd name="T16" fmla="*/ 12 w 55"/>
                <a:gd name="T17" fmla="*/ 33 h 40"/>
                <a:gd name="T18" fmla="*/ 12 w 55"/>
                <a:gd name="T19" fmla="*/ 33 h 40"/>
                <a:gd name="T20" fmla="*/ 19 w 55"/>
                <a:gd name="T21" fmla="*/ 38 h 40"/>
                <a:gd name="T22" fmla="*/ 20 w 55"/>
                <a:gd name="T23" fmla="*/ 39 h 40"/>
                <a:gd name="T24" fmla="*/ 21 w 55"/>
                <a:gd name="T25" fmla="*/ 38 h 40"/>
                <a:gd name="T26" fmla="*/ 25 w 55"/>
                <a:gd name="T27" fmla="*/ 34 h 40"/>
                <a:gd name="T28" fmla="*/ 28 w 55"/>
                <a:gd name="T29" fmla="*/ 33 h 40"/>
                <a:gd name="T30" fmla="*/ 28 w 55"/>
                <a:gd name="T31" fmla="*/ 33 h 40"/>
                <a:gd name="T32" fmla="*/ 31 w 55"/>
                <a:gd name="T33" fmla="*/ 34 h 40"/>
                <a:gd name="T34" fmla="*/ 36 w 55"/>
                <a:gd name="T35" fmla="*/ 38 h 40"/>
                <a:gd name="T36" fmla="*/ 36 w 55"/>
                <a:gd name="T37" fmla="*/ 40 h 40"/>
                <a:gd name="T38" fmla="*/ 37 w 55"/>
                <a:gd name="T39" fmla="*/ 38 h 40"/>
                <a:gd name="T40" fmla="*/ 44 w 55"/>
                <a:gd name="T41" fmla="*/ 34 h 40"/>
                <a:gd name="T42" fmla="*/ 44 w 55"/>
                <a:gd name="T43" fmla="*/ 34 h 40"/>
                <a:gd name="T44" fmla="*/ 45 w 55"/>
                <a:gd name="T45" fmla="*/ 34 h 40"/>
                <a:gd name="T46" fmla="*/ 55 w 55"/>
                <a:gd name="T47" fmla="*/ 20 h 40"/>
                <a:gd name="T48" fmla="*/ 31 w 55"/>
                <a:gd name="T4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" h="40">
                  <a:moveTo>
                    <a:pt x="31" y="0"/>
                  </a:move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1" y="13"/>
                    <a:pt x="0" y="27"/>
                  </a:cubicBezTo>
                  <a:cubicBezTo>
                    <a:pt x="0" y="31"/>
                    <a:pt x="1" y="34"/>
                    <a:pt x="2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39"/>
                    <a:pt x="4" y="38"/>
                    <a:pt x="5" y="37"/>
                  </a:cubicBezTo>
                  <a:cubicBezTo>
                    <a:pt x="6" y="35"/>
                    <a:pt x="9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5" y="33"/>
                    <a:pt x="18" y="35"/>
                    <a:pt x="19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2" y="36"/>
                    <a:pt x="23" y="35"/>
                    <a:pt x="25" y="34"/>
                  </a:cubicBezTo>
                  <a:cubicBezTo>
                    <a:pt x="26" y="34"/>
                    <a:pt x="27" y="33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3"/>
                    <a:pt x="30" y="34"/>
                    <a:pt x="31" y="34"/>
                  </a:cubicBezTo>
                  <a:cubicBezTo>
                    <a:pt x="33" y="35"/>
                    <a:pt x="35" y="36"/>
                    <a:pt x="36" y="38"/>
                  </a:cubicBezTo>
                  <a:cubicBezTo>
                    <a:pt x="36" y="39"/>
                    <a:pt x="36" y="40"/>
                    <a:pt x="36" y="40"/>
                  </a:cubicBezTo>
                  <a:cubicBezTo>
                    <a:pt x="37" y="40"/>
                    <a:pt x="37" y="39"/>
                    <a:pt x="37" y="38"/>
                  </a:cubicBezTo>
                  <a:cubicBezTo>
                    <a:pt x="39" y="36"/>
                    <a:pt x="41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8" y="29"/>
                    <a:pt x="52" y="25"/>
                    <a:pt x="55" y="20"/>
                  </a:cubicBezTo>
                  <a:cubicBezTo>
                    <a:pt x="52" y="9"/>
                    <a:pt x="43" y="1"/>
                    <a:pt x="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517"/>
            <p:cNvSpPr>
              <a:spLocks/>
            </p:cNvSpPr>
            <p:nvPr/>
          </p:nvSpPr>
          <p:spPr bwMode="auto">
            <a:xfrm>
              <a:off x="4295964" y="1228386"/>
              <a:ext cx="322284" cy="256111"/>
            </a:xfrm>
            <a:custGeom>
              <a:avLst/>
              <a:gdLst>
                <a:gd name="T0" fmla="*/ 71 w 73"/>
                <a:gd name="T1" fmla="*/ 14 h 58"/>
                <a:gd name="T2" fmla="*/ 57 w 73"/>
                <a:gd name="T3" fmla="*/ 20 h 58"/>
                <a:gd name="T4" fmla="*/ 51 w 73"/>
                <a:gd name="T5" fmla="*/ 20 h 58"/>
                <a:gd name="T6" fmla="*/ 48 w 73"/>
                <a:gd name="T7" fmla="*/ 13 h 58"/>
                <a:gd name="T8" fmla="*/ 52 w 73"/>
                <a:gd name="T9" fmla="*/ 9 h 58"/>
                <a:gd name="T10" fmla="*/ 67 w 73"/>
                <a:gd name="T11" fmla="*/ 3 h 58"/>
                <a:gd name="T12" fmla="*/ 51 w 73"/>
                <a:gd name="T13" fmla="*/ 1 h 58"/>
                <a:gd name="T14" fmla="*/ 50 w 73"/>
                <a:gd name="T15" fmla="*/ 3 h 58"/>
                <a:gd name="T16" fmla="*/ 43 w 73"/>
                <a:gd name="T17" fmla="*/ 13 h 58"/>
                <a:gd name="T18" fmla="*/ 44 w 73"/>
                <a:gd name="T19" fmla="*/ 2 h 58"/>
                <a:gd name="T20" fmla="*/ 38 w 73"/>
                <a:gd name="T21" fmla="*/ 1 h 58"/>
                <a:gd name="T22" fmla="*/ 34 w 73"/>
                <a:gd name="T23" fmla="*/ 7 h 58"/>
                <a:gd name="T24" fmla="*/ 27 w 73"/>
                <a:gd name="T25" fmla="*/ 10 h 58"/>
                <a:gd name="T26" fmla="*/ 23 w 73"/>
                <a:gd name="T27" fmla="*/ 3 h 58"/>
                <a:gd name="T28" fmla="*/ 22 w 73"/>
                <a:gd name="T29" fmla="*/ 3 h 58"/>
                <a:gd name="T30" fmla="*/ 19 w 73"/>
                <a:gd name="T31" fmla="*/ 7 h 58"/>
                <a:gd name="T32" fmla="*/ 17 w 73"/>
                <a:gd name="T33" fmla="*/ 13 h 58"/>
                <a:gd name="T34" fmla="*/ 25 w 73"/>
                <a:gd name="T35" fmla="*/ 20 h 58"/>
                <a:gd name="T36" fmla="*/ 14 w 73"/>
                <a:gd name="T37" fmla="*/ 18 h 58"/>
                <a:gd name="T38" fmla="*/ 4 w 73"/>
                <a:gd name="T39" fmla="*/ 11 h 58"/>
                <a:gd name="T40" fmla="*/ 0 w 73"/>
                <a:gd name="T41" fmla="*/ 20 h 58"/>
                <a:gd name="T42" fmla="*/ 1 w 73"/>
                <a:gd name="T43" fmla="*/ 30 h 58"/>
                <a:gd name="T44" fmla="*/ 16 w 73"/>
                <a:gd name="T45" fmla="*/ 24 h 58"/>
                <a:gd name="T46" fmla="*/ 22 w 73"/>
                <a:gd name="T47" fmla="*/ 24 h 58"/>
                <a:gd name="T48" fmla="*/ 24 w 73"/>
                <a:gd name="T49" fmla="*/ 31 h 58"/>
                <a:gd name="T50" fmla="*/ 20 w 73"/>
                <a:gd name="T51" fmla="*/ 35 h 58"/>
                <a:gd name="T52" fmla="*/ 6 w 73"/>
                <a:gd name="T53" fmla="*/ 41 h 58"/>
                <a:gd name="T54" fmla="*/ 12 w 73"/>
                <a:gd name="T55" fmla="*/ 49 h 58"/>
                <a:gd name="T56" fmla="*/ 22 w 73"/>
                <a:gd name="T57" fmla="*/ 53 h 58"/>
                <a:gd name="T58" fmla="*/ 23 w 73"/>
                <a:gd name="T59" fmla="*/ 41 h 58"/>
                <a:gd name="T60" fmla="*/ 30 w 73"/>
                <a:gd name="T61" fmla="*/ 31 h 58"/>
                <a:gd name="T62" fmla="*/ 29 w 73"/>
                <a:gd name="T63" fmla="*/ 42 h 58"/>
                <a:gd name="T64" fmla="*/ 34 w 73"/>
                <a:gd name="T65" fmla="*/ 45 h 58"/>
                <a:gd name="T66" fmla="*/ 34 w 73"/>
                <a:gd name="T67" fmla="*/ 51 h 58"/>
                <a:gd name="T68" fmla="*/ 38 w 73"/>
                <a:gd name="T69" fmla="*/ 51 h 58"/>
                <a:gd name="T70" fmla="*/ 38 w 73"/>
                <a:gd name="T71" fmla="*/ 45 h 58"/>
                <a:gd name="T72" fmla="*/ 44 w 73"/>
                <a:gd name="T73" fmla="*/ 42 h 58"/>
                <a:gd name="T74" fmla="*/ 43 w 73"/>
                <a:gd name="T75" fmla="*/ 31 h 58"/>
                <a:gd name="T76" fmla="*/ 50 w 73"/>
                <a:gd name="T77" fmla="*/ 41 h 58"/>
                <a:gd name="T78" fmla="*/ 51 w 73"/>
                <a:gd name="T79" fmla="*/ 53 h 58"/>
                <a:gd name="T80" fmla="*/ 61 w 73"/>
                <a:gd name="T81" fmla="*/ 49 h 58"/>
                <a:gd name="T82" fmla="*/ 67 w 73"/>
                <a:gd name="T83" fmla="*/ 41 h 58"/>
                <a:gd name="T84" fmla="*/ 52 w 73"/>
                <a:gd name="T85" fmla="*/ 35 h 58"/>
                <a:gd name="T86" fmla="*/ 48 w 73"/>
                <a:gd name="T87" fmla="*/ 31 h 58"/>
                <a:gd name="T88" fmla="*/ 51 w 73"/>
                <a:gd name="T89" fmla="*/ 24 h 58"/>
                <a:gd name="T90" fmla="*/ 57 w 73"/>
                <a:gd name="T91" fmla="*/ 24 h 58"/>
                <a:gd name="T92" fmla="*/ 71 w 73"/>
                <a:gd name="T93" fmla="*/ 30 h 58"/>
                <a:gd name="T94" fmla="*/ 73 w 73"/>
                <a:gd name="T95" fmla="*/ 2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" h="58">
                  <a:moveTo>
                    <a:pt x="73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8" y="0"/>
                    <a:pt x="54" y="0"/>
                    <a:pt x="51" y="1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1" y="12"/>
                    <a:pt x="40" y="11"/>
                    <a:pt x="38" y="11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1" y="1"/>
                    <a:pt x="40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5" y="2"/>
                    <a:pt x="32" y="2"/>
                    <a:pt x="29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1" y="12"/>
                    <a:pt x="30" y="13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3" y="3"/>
                    <a:pt x="23" y="3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6" y="4"/>
                    <a:pt x="11" y="5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7"/>
                    <a:pt x="26" y="18"/>
                    <a:pt x="25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6"/>
                    <a:pt x="26" y="27"/>
                    <a:pt x="27" y="28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2"/>
                    <a:pt x="33" y="33"/>
                    <a:pt x="34" y="33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3"/>
                    <a:pt x="41" y="32"/>
                    <a:pt x="43" y="3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7"/>
                    <a:pt x="47" y="26"/>
                    <a:pt x="47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73" y="24"/>
                    <a:pt x="73" y="24"/>
                    <a:pt x="73" y="24"/>
                  </a:cubicBezTo>
                  <a:lnTo>
                    <a:pt x="73" y="2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518"/>
            <p:cNvSpPr>
              <a:spLocks noEditPoints="1"/>
            </p:cNvSpPr>
            <p:nvPr/>
          </p:nvSpPr>
          <p:spPr bwMode="auto">
            <a:xfrm>
              <a:off x="3320536" y="2283466"/>
              <a:ext cx="259787" cy="256111"/>
            </a:xfrm>
            <a:custGeom>
              <a:avLst/>
              <a:gdLst>
                <a:gd name="T0" fmla="*/ 52 w 59"/>
                <a:gd name="T1" fmla="*/ 41 h 58"/>
                <a:gd name="T2" fmla="*/ 55 w 59"/>
                <a:gd name="T3" fmla="*/ 44 h 58"/>
                <a:gd name="T4" fmla="*/ 48 w 59"/>
                <a:gd name="T5" fmla="*/ 52 h 58"/>
                <a:gd name="T6" fmla="*/ 45 w 59"/>
                <a:gd name="T7" fmla="*/ 49 h 58"/>
                <a:gd name="T8" fmla="*/ 37 w 59"/>
                <a:gd name="T9" fmla="*/ 53 h 58"/>
                <a:gd name="T10" fmla="*/ 37 w 59"/>
                <a:gd name="T11" fmla="*/ 58 h 58"/>
                <a:gd name="T12" fmla="*/ 29 w 59"/>
                <a:gd name="T13" fmla="*/ 58 h 58"/>
                <a:gd name="T14" fmla="*/ 29 w 59"/>
                <a:gd name="T15" fmla="*/ 46 h 58"/>
                <a:gd name="T16" fmla="*/ 42 w 59"/>
                <a:gd name="T17" fmla="*/ 40 h 58"/>
                <a:gd name="T18" fmla="*/ 40 w 59"/>
                <a:gd name="T19" fmla="*/ 16 h 58"/>
                <a:gd name="T20" fmla="*/ 40 w 59"/>
                <a:gd name="T21" fmla="*/ 16 h 58"/>
                <a:gd name="T22" fmla="*/ 34 w 59"/>
                <a:gd name="T23" fmla="*/ 13 h 58"/>
                <a:gd name="T24" fmla="*/ 29 w 59"/>
                <a:gd name="T25" fmla="*/ 12 h 58"/>
                <a:gd name="T26" fmla="*/ 29 w 59"/>
                <a:gd name="T27" fmla="*/ 0 h 58"/>
                <a:gd name="T28" fmla="*/ 32 w 59"/>
                <a:gd name="T29" fmla="*/ 0 h 58"/>
                <a:gd name="T30" fmla="*/ 33 w 59"/>
                <a:gd name="T31" fmla="*/ 4 h 58"/>
                <a:gd name="T32" fmla="*/ 41 w 59"/>
                <a:gd name="T33" fmla="*/ 7 h 58"/>
                <a:gd name="T34" fmla="*/ 44 w 59"/>
                <a:gd name="T35" fmla="*/ 3 h 58"/>
                <a:gd name="T36" fmla="*/ 52 w 59"/>
                <a:gd name="T37" fmla="*/ 10 h 58"/>
                <a:gd name="T38" fmla="*/ 49 w 59"/>
                <a:gd name="T39" fmla="*/ 14 h 58"/>
                <a:gd name="T40" fmla="*/ 53 w 59"/>
                <a:gd name="T41" fmla="*/ 22 h 58"/>
                <a:gd name="T42" fmla="*/ 58 w 59"/>
                <a:gd name="T43" fmla="*/ 21 h 58"/>
                <a:gd name="T44" fmla="*/ 59 w 59"/>
                <a:gd name="T45" fmla="*/ 32 h 58"/>
                <a:gd name="T46" fmla="*/ 54 w 59"/>
                <a:gd name="T47" fmla="*/ 32 h 58"/>
                <a:gd name="T48" fmla="*/ 52 w 59"/>
                <a:gd name="T49" fmla="*/ 41 h 58"/>
                <a:gd name="T50" fmla="*/ 29 w 59"/>
                <a:gd name="T51" fmla="*/ 58 h 58"/>
                <a:gd name="T52" fmla="*/ 26 w 59"/>
                <a:gd name="T53" fmla="*/ 58 h 58"/>
                <a:gd name="T54" fmla="*/ 26 w 59"/>
                <a:gd name="T55" fmla="*/ 54 h 58"/>
                <a:gd name="T56" fmla="*/ 18 w 59"/>
                <a:gd name="T57" fmla="*/ 51 h 58"/>
                <a:gd name="T58" fmla="*/ 15 w 59"/>
                <a:gd name="T59" fmla="*/ 55 h 58"/>
                <a:gd name="T60" fmla="*/ 7 w 59"/>
                <a:gd name="T61" fmla="*/ 48 h 58"/>
                <a:gd name="T62" fmla="*/ 9 w 59"/>
                <a:gd name="T63" fmla="*/ 45 h 58"/>
                <a:gd name="T64" fmla="*/ 5 w 59"/>
                <a:gd name="T65" fmla="*/ 37 h 58"/>
                <a:gd name="T66" fmla="*/ 1 w 59"/>
                <a:gd name="T67" fmla="*/ 37 h 58"/>
                <a:gd name="T68" fmla="*/ 0 w 59"/>
                <a:gd name="T69" fmla="*/ 26 h 58"/>
                <a:gd name="T70" fmla="*/ 4 w 59"/>
                <a:gd name="T71" fmla="*/ 26 h 58"/>
                <a:gd name="T72" fmla="*/ 7 w 59"/>
                <a:gd name="T73" fmla="*/ 17 h 58"/>
                <a:gd name="T74" fmla="*/ 4 w 59"/>
                <a:gd name="T75" fmla="*/ 15 h 58"/>
                <a:gd name="T76" fmla="*/ 11 w 59"/>
                <a:gd name="T77" fmla="*/ 6 h 58"/>
                <a:gd name="T78" fmla="*/ 14 w 59"/>
                <a:gd name="T79" fmla="*/ 9 h 58"/>
                <a:gd name="T80" fmla="*/ 22 w 59"/>
                <a:gd name="T81" fmla="*/ 5 h 58"/>
                <a:gd name="T82" fmla="*/ 21 w 59"/>
                <a:gd name="T83" fmla="*/ 1 h 58"/>
                <a:gd name="T84" fmla="*/ 29 w 59"/>
                <a:gd name="T85" fmla="*/ 0 h 58"/>
                <a:gd name="T86" fmla="*/ 29 w 59"/>
                <a:gd name="T87" fmla="*/ 12 h 58"/>
                <a:gd name="T88" fmla="*/ 16 w 59"/>
                <a:gd name="T89" fmla="*/ 18 h 58"/>
                <a:gd name="T90" fmla="*/ 18 w 59"/>
                <a:gd name="T91" fmla="*/ 42 h 58"/>
                <a:gd name="T92" fmla="*/ 24 w 59"/>
                <a:gd name="T93" fmla="*/ 45 h 58"/>
                <a:gd name="T94" fmla="*/ 29 w 59"/>
                <a:gd name="T95" fmla="*/ 46 h 58"/>
                <a:gd name="T96" fmla="*/ 29 w 59"/>
                <a:gd name="T9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58">
                  <a:moveTo>
                    <a:pt x="52" y="41"/>
                  </a:moveTo>
                  <a:cubicBezTo>
                    <a:pt x="55" y="44"/>
                    <a:pt x="55" y="44"/>
                    <a:pt x="55" y="44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2" y="51"/>
                    <a:pt x="40" y="52"/>
                    <a:pt x="37" y="53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4" y="46"/>
                    <a:pt x="39" y="44"/>
                    <a:pt x="42" y="40"/>
                  </a:cubicBezTo>
                  <a:cubicBezTo>
                    <a:pt x="48" y="33"/>
                    <a:pt x="47" y="22"/>
                    <a:pt x="4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8" y="15"/>
                    <a:pt x="36" y="14"/>
                    <a:pt x="34" y="13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8" y="5"/>
                    <a:pt x="41" y="7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6"/>
                    <a:pt x="53" y="19"/>
                    <a:pt x="53" y="22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4" y="35"/>
                    <a:pt x="53" y="38"/>
                    <a:pt x="52" y="41"/>
                  </a:cubicBezTo>
                  <a:close/>
                  <a:moveTo>
                    <a:pt x="29" y="58"/>
                  </a:moveTo>
                  <a:cubicBezTo>
                    <a:pt x="26" y="58"/>
                    <a:pt x="26" y="58"/>
                    <a:pt x="26" y="58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3" y="54"/>
                    <a:pt x="20" y="53"/>
                    <a:pt x="18" y="51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2"/>
                    <a:pt x="6" y="40"/>
                    <a:pt x="5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3"/>
                    <a:pt x="6" y="20"/>
                    <a:pt x="7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7"/>
                    <a:pt x="19" y="6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4" y="12"/>
                    <a:pt x="20" y="14"/>
                    <a:pt x="16" y="18"/>
                  </a:cubicBezTo>
                  <a:cubicBezTo>
                    <a:pt x="10" y="25"/>
                    <a:pt x="11" y="36"/>
                    <a:pt x="18" y="42"/>
                  </a:cubicBezTo>
                  <a:cubicBezTo>
                    <a:pt x="20" y="44"/>
                    <a:pt x="22" y="45"/>
                    <a:pt x="24" y="45"/>
                  </a:cubicBezTo>
                  <a:cubicBezTo>
                    <a:pt x="26" y="46"/>
                    <a:pt x="28" y="46"/>
                    <a:pt x="29" y="46"/>
                  </a:cubicBezTo>
                  <a:lnTo>
                    <a:pt x="29" y="58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519"/>
            <p:cNvSpPr>
              <a:spLocks/>
            </p:cNvSpPr>
            <p:nvPr/>
          </p:nvSpPr>
          <p:spPr bwMode="auto">
            <a:xfrm>
              <a:off x="3205347" y="2729517"/>
              <a:ext cx="13480" cy="22057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1 h 5"/>
                <a:gd name="T4" fmla="*/ 0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0" y="2"/>
                    <a:pt x="0" y="3"/>
                    <a:pt x="0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520"/>
            <p:cNvSpPr>
              <a:spLocks/>
            </p:cNvSpPr>
            <p:nvPr/>
          </p:nvSpPr>
          <p:spPr bwMode="auto">
            <a:xfrm>
              <a:off x="3200445" y="2671922"/>
              <a:ext cx="49017" cy="53918"/>
            </a:xfrm>
            <a:custGeom>
              <a:avLst/>
              <a:gdLst>
                <a:gd name="T0" fmla="*/ 5 w 11"/>
                <a:gd name="T1" fmla="*/ 12 h 12"/>
                <a:gd name="T2" fmla="*/ 6 w 11"/>
                <a:gd name="T3" fmla="*/ 12 h 12"/>
                <a:gd name="T4" fmla="*/ 6 w 11"/>
                <a:gd name="T5" fmla="*/ 12 h 12"/>
                <a:gd name="T6" fmla="*/ 11 w 11"/>
                <a:gd name="T7" fmla="*/ 6 h 12"/>
                <a:gd name="T8" fmla="*/ 11 w 11"/>
                <a:gd name="T9" fmla="*/ 6 h 12"/>
                <a:gd name="T10" fmla="*/ 11 w 11"/>
                <a:gd name="T11" fmla="*/ 5 h 12"/>
                <a:gd name="T12" fmla="*/ 5 w 11"/>
                <a:gd name="T13" fmla="*/ 0 h 12"/>
                <a:gd name="T14" fmla="*/ 4 w 11"/>
                <a:gd name="T15" fmla="*/ 0 h 12"/>
                <a:gd name="T16" fmla="*/ 0 w 11"/>
                <a:gd name="T17" fmla="*/ 3 h 12"/>
                <a:gd name="T18" fmla="*/ 1 w 11"/>
                <a:gd name="T19" fmla="*/ 9 h 12"/>
                <a:gd name="T20" fmla="*/ 5 w 11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1"/>
                    <a:pt x="11" y="8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2" y="11"/>
                    <a:pt x="3" y="1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521"/>
            <p:cNvSpPr>
              <a:spLocks/>
            </p:cNvSpPr>
            <p:nvPr/>
          </p:nvSpPr>
          <p:spPr bwMode="auto">
            <a:xfrm>
              <a:off x="3293577" y="2712361"/>
              <a:ext cx="96808" cy="91906"/>
            </a:xfrm>
            <a:custGeom>
              <a:avLst/>
              <a:gdLst>
                <a:gd name="T0" fmla="*/ 12 w 22"/>
                <a:gd name="T1" fmla="*/ 21 h 21"/>
                <a:gd name="T2" fmla="*/ 22 w 22"/>
                <a:gd name="T3" fmla="*/ 21 h 21"/>
                <a:gd name="T4" fmla="*/ 6 w 22"/>
                <a:gd name="T5" fmla="*/ 0 h 21"/>
                <a:gd name="T6" fmla="*/ 0 w 22"/>
                <a:gd name="T7" fmla="*/ 5 h 21"/>
                <a:gd name="T8" fmla="*/ 12 w 22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2" y="21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3"/>
                    <a:pt x="2" y="5"/>
                    <a:pt x="0" y="5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522"/>
            <p:cNvSpPr>
              <a:spLocks/>
            </p:cNvSpPr>
            <p:nvPr/>
          </p:nvSpPr>
          <p:spPr bwMode="auto">
            <a:xfrm>
              <a:off x="3258040" y="2671922"/>
              <a:ext cx="52693" cy="53918"/>
            </a:xfrm>
            <a:custGeom>
              <a:avLst/>
              <a:gdLst>
                <a:gd name="T0" fmla="*/ 8 w 12"/>
                <a:gd name="T1" fmla="*/ 0 h 12"/>
                <a:gd name="T2" fmla="*/ 6 w 12"/>
                <a:gd name="T3" fmla="*/ 0 h 12"/>
                <a:gd name="T4" fmla="*/ 1 w 12"/>
                <a:gd name="T5" fmla="*/ 5 h 12"/>
                <a:gd name="T6" fmla="*/ 1 w 12"/>
                <a:gd name="T7" fmla="*/ 6 h 12"/>
                <a:gd name="T8" fmla="*/ 1 w 12"/>
                <a:gd name="T9" fmla="*/ 6 h 12"/>
                <a:gd name="T10" fmla="*/ 5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12 w 12"/>
                <a:gd name="T17" fmla="*/ 7 h 12"/>
                <a:gd name="T18" fmla="*/ 12 w 12"/>
                <a:gd name="T19" fmla="*/ 7 h 12"/>
                <a:gd name="T20" fmla="*/ 8 w 12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4" y="0"/>
                    <a:pt x="1" y="2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8"/>
                    <a:pt x="2" y="11"/>
                    <a:pt x="5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4"/>
                    <a:pt x="11" y="1"/>
                    <a:pt x="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523"/>
            <p:cNvSpPr>
              <a:spLocks/>
            </p:cNvSpPr>
            <p:nvPr/>
          </p:nvSpPr>
          <p:spPr bwMode="auto">
            <a:xfrm>
              <a:off x="3213925" y="2814070"/>
              <a:ext cx="220574" cy="180136"/>
            </a:xfrm>
            <a:custGeom>
              <a:avLst/>
              <a:gdLst>
                <a:gd name="T0" fmla="*/ 9 w 50"/>
                <a:gd name="T1" fmla="*/ 41 h 41"/>
                <a:gd name="T2" fmla="*/ 39 w 50"/>
                <a:gd name="T3" fmla="*/ 41 h 41"/>
                <a:gd name="T4" fmla="*/ 50 w 50"/>
                <a:gd name="T5" fmla="*/ 0 h 41"/>
                <a:gd name="T6" fmla="*/ 41 w 50"/>
                <a:gd name="T7" fmla="*/ 0 h 41"/>
                <a:gd name="T8" fmla="*/ 31 w 50"/>
                <a:gd name="T9" fmla="*/ 0 h 41"/>
                <a:gd name="T10" fmla="*/ 0 w 50"/>
                <a:gd name="T11" fmla="*/ 0 h 41"/>
                <a:gd name="T12" fmla="*/ 9 w 50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1">
                  <a:moveTo>
                    <a:pt x="9" y="41"/>
                  </a:moveTo>
                  <a:cubicBezTo>
                    <a:pt x="39" y="41"/>
                    <a:pt x="39" y="41"/>
                    <a:pt x="39" y="4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4"/>
                    <a:pt x="5" y="28"/>
                    <a:pt x="9" y="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24"/>
            <p:cNvSpPr>
              <a:spLocks/>
            </p:cNvSpPr>
            <p:nvPr/>
          </p:nvSpPr>
          <p:spPr bwMode="auto">
            <a:xfrm>
              <a:off x="5735824" y="2010199"/>
              <a:ext cx="88230" cy="88230"/>
            </a:xfrm>
            <a:custGeom>
              <a:avLst/>
              <a:gdLst>
                <a:gd name="T0" fmla="*/ 17 w 20"/>
                <a:gd name="T1" fmla="*/ 0 h 20"/>
                <a:gd name="T2" fmla="*/ 9 w 20"/>
                <a:gd name="T3" fmla="*/ 0 h 20"/>
                <a:gd name="T4" fmla="*/ 0 w 20"/>
                <a:gd name="T5" fmla="*/ 9 h 20"/>
                <a:gd name="T6" fmla="*/ 0 w 20"/>
                <a:gd name="T7" fmla="*/ 20 h 20"/>
                <a:gd name="T8" fmla="*/ 7 w 20"/>
                <a:gd name="T9" fmla="*/ 20 h 20"/>
                <a:gd name="T10" fmla="*/ 7 w 20"/>
                <a:gd name="T11" fmla="*/ 9 h 20"/>
                <a:gd name="T12" fmla="*/ 9 w 20"/>
                <a:gd name="T13" fmla="*/ 7 h 20"/>
                <a:gd name="T14" fmla="*/ 20 w 20"/>
                <a:gd name="T15" fmla="*/ 7 h 20"/>
                <a:gd name="T16" fmla="*/ 17 w 2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0">
                  <a:moveTo>
                    <a:pt x="1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8" y="7"/>
                    <a:pt x="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4"/>
                    <a:pt x="18" y="2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25"/>
            <p:cNvSpPr>
              <a:spLocks noEditPoints="1"/>
            </p:cNvSpPr>
            <p:nvPr/>
          </p:nvSpPr>
          <p:spPr bwMode="auto">
            <a:xfrm>
              <a:off x="5708865" y="2142544"/>
              <a:ext cx="198517" cy="149500"/>
            </a:xfrm>
            <a:custGeom>
              <a:avLst/>
              <a:gdLst>
                <a:gd name="T0" fmla="*/ 35 w 45"/>
                <a:gd name="T1" fmla="*/ 0 h 34"/>
                <a:gd name="T2" fmla="*/ 29 w 45"/>
                <a:gd name="T3" fmla="*/ 0 h 34"/>
                <a:gd name="T4" fmla="*/ 29 w 45"/>
                <a:gd name="T5" fmla="*/ 9 h 34"/>
                <a:gd name="T6" fmla="*/ 34 w 45"/>
                <a:gd name="T7" fmla="*/ 15 h 34"/>
                <a:gd name="T8" fmla="*/ 31 w 45"/>
                <a:gd name="T9" fmla="*/ 19 h 34"/>
                <a:gd name="T10" fmla="*/ 31 w 45"/>
                <a:gd name="T11" fmla="*/ 19 h 34"/>
                <a:gd name="T12" fmla="*/ 31 w 45"/>
                <a:gd name="T13" fmla="*/ 27 h 34"/>
                <a:gd name="T14" fmla="*/ 29 w 45"/>
                <a:gd name="T15" fmla="*/ 27 h 34"/>
                <a:gd name="T16" fmla="*/ 29 w 45"/>
                <a:gd name="T17" fmla="*/ 34 h 34"/>
                <a:gd name="T18" fmla="*/ 45 w 45"/>
                <a:gd name="T19" fmla="*/ 34 h 34"/>
                <a:gd name="T20" fmla="*/ 35 w 45"/>
                <a:gd name="T21" fmla="*/ 0 h 34"/>
                <a:gd name="T22" fmla="*/ 29 w 45"/>
                <a:gd name="T23" fmla="*/ 0 h 34"/>
                <a:gd name="T24" fmla="*/ 0 w 45"/>
                <a:gd name="T25" fmla="*/ 0 h 34"/>
                <a:gd name="T26" fmla="*/ 0 w 45"/>
                <a:gd name="T27" fmla="*/ 34 h 34"/>
                <a:gd name="T28" fmla="*/ 29 w 45"/>
                <a:gd name="T29" fmla="*/ 34 h 34"/>
                <a:gd name="T30" fmla="*/ 29 w 45"/>
                <a:gd name="T31" fmla="*/ 27 h 34"/>
                <a:gd name="T32" fmla="*/ 27 w 45"/>
                <a:gd name="T33" fmla="*/ 27 h 34"/>
                <a:gd name="T34" fmla="*/ 27 w 45"/>
                <a:gd name="T35" fmla="*/ 19 h 34"/>
                <a:gd name="T36" fmla="*/ 24 w 45"/>
                <a:gd name="T37" fmla="*/ 15 h 34"/>
                <a:gd name="T38" fmla="*/ 29 w 45"/>
                <a:gd name="T39" fmla="*/ 9 h 34"/>
                <a:gd name="T40" fmla="*/ 29 w 45"/>
                <a:gd name="T41" fmla="*/ 9 h 34"/>
                <a:gd name="T42" fmla="*/ 29 w 45"/>
                <a:gd name="T4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4">
                  <a:moveTo>
                    <a:pt x="3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2" y="9"/>
                    <a:pt x="34" y="12"/>
                    <a:pt x="34" y="15"/>
                  </a:cubicBezTo>
                  <a:cubicBezTo>
                    <a:pt x="34" y="17"/>
                    <a:pt x="33" y="19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2" y="22"/>
                    <a:pt x="39" y="11"/>
                    <a:pt x="35" y="0"/>
                  </a:cubicBezTo>
                  <a:close/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5" y="19"/>
                    <a:pt x="24" y="17"/>
                    <a:pt x="24" y="15"/>
                  </a:cubicBezTo>
                  <a:cubicBezTo>
                    <a:pt x="24" y="12"/>
                    <a:pt x="26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26"/>
            <p:cNvSpPr>
              <a:spLocks/>
            </p:cNvSpPr>
            <p:nvPr/>
          </p:nvSpPr>
          <p:spPr bwMode="auto">
            <a:xfrm>
              <a:off x="4269005" y="1537190"/>
              <a:ext cx="155627" cy="66172"/>
            </a:xfrm>
            <a:custGeom>
              <a:avLst/>
              <a:gdLst>
                <a:gd name="T0" fmla="*/ 0 w 127"/>
                <a:gd name="T1" fmla="*/ 29 h 54"/>
                <a:gd name="T2" fmla="*/ 51 w 127"/>
                <a:gd name="T3" fmla="*/ 54 h 54"/>
                <a:gd name="T4" fmla="*/ 127 w 127"/>
                <a:gd name="T5" fmla="*/ 54 h 54"/>
                <a:gd name="T6" fmla="*/ 15 w 127"/>
                <a:gd name="T7" fmla="*/ 0 h 54"/>
                <a:gd name="T8" fmla="*/ 0 w 127"/>
                <a:gd name="T9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54">
                  <a:moveTo>
                    <a:pt x="0" y="29"/>
                  </a:moveTo>
                  <a:lnTo>
                    <a:pt x="51" y="54"/>
                  </a:lnTo>
                  <a:lnTo>
                    <a:pt x="127" y="54"/>
                  </a:lnTo>
                  <a:lnTo>
                    <a:pt x="15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527"/>
            <p:cNvSpPr>
              <a:spLocks noEditPoints="1"/>
            </p:cNvSpPr>
            <p:nvPr/>
          </p:nvSpPr>
          <p:spPr bwMode="auto">
            <a:xfrm>
              <a:off x="4269005" y="1611940"/>
              <a:ext cx="376202" cy="189939"/>
            </a:xfrm>
            <a:custGeom>
              <a:avLst/>
              <a:gdLst>
                <a:gd name="T0" fmla="*/ 123 w 307"/>
                <a:gd name="T1" fmla="*/ 155 h 155"/>
                <a:gd name="T2" fmla="*/ 245 w 307"/>
                <a:gd name="T3" fmla="*/ 155 h 155"/>
                <a:gd name="T4" fmla="*/ 245 w 307"/>
                <a:gd name="T5" fmla="*/ 123 h 155"/>
                <a:gd name="T6" fmla="*/ 307 w 307"/>
                <a:gd name="T7" fmla="*/ 123 h 155"/>
                <a:gd name="T8" fmla="*/ 307 w 307"/>
                <a:gd name="T9" fmla="*/ 33 h 155"/>
                <a:gd name="T10" fmla="*/ 245 w 307"/>
                <a:gd name="T11" fmla="*/ 33 h 155"/>
                <a:gd name="T12" fmla="*/ 245 w 307"/>
                <a:gd name="T13" fmla="*/ 0 h 155"/>
                <a:gd name="T14" fmla="*/ 145 w 307"/>
                <a:gd name="T15" fmla="*/ 0 h 155"/>
                <a:gd name="T16" fmla="*/ 123 w 307"/>
                <a:gd name="T17" fmla="*/ 0 h 155"/>
                <a:gd name="T18" fmla="*/ 123 w 307"/>
                <a:gd name="T19" fmla="*/ 62 h 155"/>
                <a:gd name="T20" fmla="*/ 184 w 307"/>
                <a:gd name="T21" fmla="*/ 62 h 155"/>
                <a:gd name="T22" fmla="*/ 184 w 307"/>
                <a:gd name="T23" fmla="*/ 94 h 155"/>
                <a:gd name="T24" fmla="*/ 123 w 307"/>
                <a:gd name="T25" fmla="*/ 94 h 155"/>
                <a:gd name="T26" fmla="*/ 123 w 307"/>
                <a:gd name="T27" fmla="*/ 155 h 155"/>
                <a:gd name="T28" fmla="*/ 0 w 307"/>
                <a:gd name="T29" fmla="*/ 155 h 155"/>
                <a:gd name="T30" fmla="*/ 123 w 307"/>
                <a:gd name="T31" fmla="*/ 155 h 155"/>
                <a:gd name="T32" fmla="*/ 123 w 307"/>
                <a:gd name="T33" fmla="*/ 94 h 155"/>
                <a:gd name="T34" fmla="*/ 62 w 307"/>
                <a:gd name="T35" fmla="*/ 94 h 155"/>
                <a:gd name="T36" fmla="*/ 62 w 307"/>
                <a:gd name="T37" fmla="*/ 62 h 155"/>
                <a:gd name="T38" fmla="*/ 62 w 307"/>
                <a:gd name="T39" fmla="*/ 62 h 155"/>
                <a:gd name="T40" fmla="*/ 123 w 307"/>
                <a:gd name="T41" fmla="*/ 62 h 155"/>
                <a:gd name="T42" fmla="*/ 123 w 307"/>
                <a:gd name="T43" fmla="*/ 0 h 155"/>
                <a:gd name="T44" fmla="*/ 65 w 307"/>
                <a:gd name="T45" fmla="*/ 0 h 155"/>
                <a:gd name="T46" fmla="*/ 0 w 307"/>
                <a:gd name="T47" fmla="*/ 0 h 155"/>
                <a:gd name="T48" fmla="*/ 0 w 307"/>
                <a:gd name="T4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55">
                  <a:moveTo>
                    <a:pt x="123" y="155"/>
                  </a:moveTo>
                  <a:lnTo>
                    <a:pt x="245" y="155"/>
                  </a:lnTo>
                  <a:lnTo>
                    <a:pt x="245" y="123"/>
                  </a:lnTo>
                  <a:lnTo>
                    <a:pt x="307" y="123"/>
                  </a:lnTo>
                  <a:lnTo>
                    <a:pt x="307" y="33"/>
                  </a:lnTo>
                  <a:lnTo>
                    <a:pt x="245" y="33"/>
                  </a:lnTo>
                  <a:lnTo>
                    <a:pt x="245" y="0"/>
                  </a:lnTo>
                  <a:lnTo>
                    <a:pt x="145" y="0"/>
                  </a:lnTo>
                  <a:lnTo>
                    <a:pt x="123" y="0"/>
                  </a:lnTo>
                  <a:lnTo>
                    <a:pt x="123" y="62"/>
                  </a:lnTo>
                  <a:lnTo>
                    <a:pt x="184" y="62"/>
                  </a:lnTo>
                  <a:lnTo>
                    <a:pt x="184" y="94"/>
                  </a:lnTo>
                  <a:lnTo>
                    <a:pt x="123" y="94"/>
                  </a:lnTo>
                  <a:lnTo>
                    <a:pt x="123" y="155"/>
                  </a:lnTo>
                  <a:close/>
                  <a:moveTo>
                    <a:pt x="0" y="155"/>
                  </a:moveTo>
                  <a:lnTo>
                    <a:pt x="123" y="155"/>
                  </a:lnTo>
                  <a:lnTo>
                    <a:pt x="123" y="94"/>
                  </a:lnTo>
                  <a:lnTo>
                    <a:pt x="62" y="94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123" y="62"/>
                  </a:lnTo>
                  <a:lnTo>
                    <a:pt x="123" y="0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28"/>
            <p:cNvSpPr>
              <a:spLocks/>
            </p:cNvSpPr>
            <p:nvPr/>
          </p:nvSpPr>
          <p:spPr bwMode="auto">
            <a:xfrm>
              <a:off x="3637918" y="1788400"/>
              <a:ext cx="84553" cy="142148"/>
            </a:xfrm>
            <a:custGeom>
              <a:avLst/>
              <a:gdLst>
                <a:gd name="T0" fmla="*/ 0 w 19"/>
                <a:gd name="T1" fmla="*/ 22 h 32"/>
                <a:gd name="T2" fmla="*/ 0 w 19"/>
                <a:gd name="T3" fmla="*/ 27 h 32"/>
                <a:gd name="T4" fmla="*/ 6 w 19"/>
                <a:gd name="T5" fmla="*/ 32 h 32"/>
                <a:gd name="T6" fmla="*/ 14 w 19"/>
                <a:gd name="T7" fmla="*/ 32 h 32"/>
                <a:gd name="T8" fmla="*/ 19 w 19"/>
                <a:gd name="T9" fmla="*/ 27 h 32"/>
                <a:gd name="T10" fmla="*/ 19 w 19"/>
                <a:gd name="T11" fmla="*/ 22 h 32"/>
                <a:gd name="T12" fmla="*/ 12 w 19"/>
                <a:gd name="T13" fmla="*/ 22 h 32"/>
                <a:gd name="T14" fmla="*/ 12 w 19"/>
                <a:gd name="T15" fmla="*/ 18 h 32"/>
                <a:gd name="T16" fmla="*/ 19 w 19"/>
                <a:gd name="T17" fmla="*/ 18 h 32"/>
                <a:gd name="T18" fmla="*/ 19 w 19"/>
                <a:gd name="T19" fmla="*/ 12 h 32"/>
                <a:gd name="T20" fmla="*/ 12 w 19"/>
                <a:gd name="T21" fmla="*/ 12 h 32"/>
                <a:gd name="T22" fmla="*/ 12 w 19"/>
                <a:gd name="T23" fmla="*/ 8 h 32"/>
                <a:gd name="T24" fmla="*/ 19 w 19"/>
                <a:gd name="T25" fmla="*/ 8 h 32"/>
                <a:gd name="T26" fmla="*/ 19 w 19"/>
                <a:gd name="T27" fmla="*/ 6 h 32"/>
                <a:gd name="T28" fmla="*/ 14 w 19"/>
                <a:gd name="T29" fmla="*/ 0 h 32"/>
                <a:gd name="T30" fmla="*/ 6 w 19"/>
                <a:gd name="T31" fmla="*/ 0 h 32"/>
                <a:gd name="T32" fmla="*/ 0 w 19"/>
                <a:gd name="T33" fmla="*/ 6 h 32"/>
                <a:gd name="T34" fmla="*/ 0 w 19"/>
                <a:gd name="T35" fmla="*/ 8 h 32"/>
                <a:gd name="T36" fmla="*/ 7 w 19"/>
                <a:gd name="T37" fmla="*/ 8 h 32"/>
                <a:gd name="T38" fmla="*/ 7 w 19"/>
                <a:gd name="T39" fmla="*/ 12 h 32"/>
                <a:gd name="T40" fmla="*/ 0 w 19"/>
                <a:gd name="T41" fmla="*/ 12 h 32"/>
                <a:gd name="T42" fmla="*/ 0 w 19"/>
                <a:gd name="T43" fmla="*/ 18 h 32"/>
                <a:gd name="T44" fmla="*/ 7 w 19"/>
                <a:gd name="T45" fmla="*/ 18 h 32"/>
                <a:gd name="T46" fmla="*/ 7 w 19"/>
                <a:gd name="T47" fmla="*/ 22 h 32"/>
                <a:gd name="T48" fmla="*/ 0 w 19"/>
                <a:gd name="T4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2">
                  <a:moveTo>
                    <a:pt x="0" y="22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0"/>
                    <a:pt x="3" y="32"/>
                    <a:pt x="6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7" y="32"/>
                    <a:pt x="19" y="30"/>
                    <a:pt x="19" y="27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3"/>
                    <a:pt x="17" y="0"/>
                    <a:pt x="1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29"/>
            <p:cNvSpPr>
              <a:spLocks/>
            </p:cNvSpPr>
            <p:nvPr/>
          </p:nvSpPr>
          <p:spPr bwMode="auto">
            <a:xfrm>
              <a:off x="3615860" y="1917068"/>
              <a:ext cx="132345" cy="83328"/>
            </a:xfrm>
            <a:custGeom>
              <a:avLst/>
              <a:gdLst>
                <a:gd name="T0" fmla="*/ 0 w 30"/>
                <a:gd name="T1" fmla="*/ 0 h 19"/>
                <a:gd name="T2" fmla="*/ 10 w 30"/>
                <a:gd name="T3" fmla="*/ 9 h 19"/>
                <a:gd name="T4" fmla="*/ 13 w 30"/>
                <a:gd name="T5" fmla="*/ 9 h 19"/>
                <a:gd name="T6" fmla="*/ 13 w 30"/>
                <a:gd name="T7" fmla="*/ 15 h 19"/>
                <a:gd name="T8" fmla="*/ 9 w 30"/>
                <a:gd name="T9" fmla="*/ 15 h 19"/>
                <a:gd name="T10" fmla="*/ 9 w 30"/>
                <a:gd name="T11" fmla="*/ 19 h 19"/>
                <a:gd name="T12" fmla="*/ 21 w 30"/>
                <a:gd name="T13" fmla="*/ 19 h 19"/>
                <a:gd name="T14" fmla="*/ 21 w 30"/>
                <a:gd name="T15" fmla="*/ 15 h 19"/>
                <a:gd name="T16" fmla="*/ 17 w 30"/>
                <a:gd name="T17" fmla="*/ 15 h 19"/>
                <a:gd name="T18" fmla="*/ 17 w 30"/>
                <a:gd name="T19" fmla="*/ 9 h 19"/>
                <a:gd name="T20" fmla="*/ 20 w 30"/>
                <a:gd name="T21" fmla="*/ 9 h 19"/>
                <a:gd name="T22" fmla="*/ 30 w 30"/>
                <a:gd name="T23" fmla="*/ 0 h 19"/>
                <a:gd name="T24" fmla="*/ 26 w 30"/>
                <a:gd name="T25" fmla="*/ 0 h 19"/>
                <a:gd name="T26" fmla="*/ 20 w 30"/>
                <a:gd name="T27" fmla="*/ 5 h 19"/>
                <a:gd name="T28" fmla="*/ 10 w 30"/>
                <a:gd name="T29" fmla="*/ 5 h 19"/>
                <a:gd name="T30" fmla="*/ 4 w 30"/>
                <a:gd name="T31" fmla="*/ 0 h 19"/>
                <a:gd name="T32" fmla="*/ 0 w 30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19">
                  <a:moveTo>
                    <a:pt x="0" y="0"/>
                  </a:moveTo>
                  <a:cubicBezTo>
                    <a:pt x="1" y="5"/>
                    <a:pt x="5" y="9"/>
                    <a:pt x="10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5" y="9"/>
                    <a:pt x="29" y="5"/>
                    <a:pt x="3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2"/>
                    <a:pt x="23" y="5"/>
                    <a:pt x="2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2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30"/>
            <p:cNvSpPr>
              <a:spLocks noEditPoints="1"/>
            </p:cNvSpPr>
            <p:nvPr/>
          </p:nvSpPr>
          <p:spPr bwMode="auto">
            <a:xfrm>
              <a:off x="5369426" y="2200138"/>
              <a:ext cx="269591" cy="136021"/>
            </a:xfrm>
            <a:custGeom>
              <a:avLst/>
              <a:gdLst>
                <a:gd name="T0" fmla="*/ 53 w 61"/>
                <a:gd name="T1" fmla="*/ 22 h 31"/>
                <a:gd name="T2" fmla="*/ 61 w 61"/>
                <a:gd name="T3" fmla="*/ 11 h 31"/>
                <a:gd name="T4" fmla="*/ 53 w 61"/>
                <a:gd name="T5" fmla="*/ 1 h 31"/>
                <a:gd name="T6" fmla="*/ 53 w 61"/>
                <a:gd name="T7" fmla="*/ 5 h 31"/>
                <a:gd name="T8" fmla="*/ 57 w 61"/>
                <a:gd name="T9" fmla="*/ 11 h 31"/>
                <a:gd name="T10" fmla="*/ 53 w 61"/>
                <a:gd name="T11" fmla="*/ 17 h 31"/>
                <a:gd name="T12" fmla="*/ 53 w 61"/>
                <a:gd name="T13" fmla="*/ 22 h 31"/>
                <a:gd name="T14" fmla="*/ 26 w 61"/>
                <a:gd name="T15" fmla="*/ 31 h 31"/>
                <a:gd name="T16" fmla="*/ 46 w 61"/>
                <a:gd name="T17" fmla="*/ 21 h 31"/>
                <a:gd name="T18" fmla="*/ 51 w 61"/>
                <a:gd name="T19" fmla="*/ 22 h 31"/>
                <a:gd name="T20" fmla="*/ 53 w 61"/>
                <a:gd name="T21" fmla="*/ 22 h 31"/>
                <a:gd name="T22" fmla="*/ 53 w 61"/>
                <a:gd name="T23" fmla="*/ 17 h 31"/>
                <a:gd name="T24" fmla="*/ 51 w 61"/>
                <a:gd name="T25" fmla="*/ 17 h 31"/>
                <a:gd name="T26" fmla="*/ 49 w 61"/>
                <a:gd name="T27" fmla="*/ 17 h 31"/>
                <a:gd name="T28" fmla="*/ 52 w 61"/>
                <a:gd name="T29" fmla="*/ 5 h 31"/>
                <a:gd name="T30" fmla="*/ 52 w 61"/>
                <a:gd name="T31" fmla="*/ 5 h 31"/>
                <a:gd name="T32" fmla="*/ 52 w 61"/>
                <a:gd name="T33" fmla="*/ 5 h 31"/>
                <a:gd name="T34" fmla="*/ 53 w 61"/>
                <a:gd name="T35" fmla="*/ 5 h 31"/>
                <a:gd name="T36" fmla="*/ 53 w 61"/>
                <a:gd name="T37" fmla="*/ 1 h 31"/>
                <a:gd name="T38" fmla="*/ 51 w 61"/>
                <a:gd name="T39" fmla="*/ 0 h 31"/>
                <a:gd name="T40" fmla="*/ 51 w 61"/>
                <a:gd name="T41" fmla="*/ 0 h 31"/>
                <a:gd name="T42" fmla="*/ 1 w 61"/>
                <a:gd name="T43" fmla="*/ 0 h 31"/>
                <a:gd name="T44" fmla="*/ 0 w 61"/>
                <a:gd name="T45" fmla="*/ 5 h 31"/>
                <a:gd name="T46" fmla="*/ 26 w 61"/>
                <a:gd name="T4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31">
                  <a:moveTo>
                    <a:pt x="53" y="22"/>
                  </a:moveTo>
                  <a:cubicBezTo>
                    <a:pt x="58" y="21"/>
                    <a:pt x="61" y="16"/>
                    <a:pt x="61" y="11"/>
                  </a:cubicBezTo>
                  <a:cubicBezTo>
                    <a:pt x="61" y="6"/>
                    <a:pt x="58" y="1"/>
                    <a:pt x="53" y="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5" y="6"/>
                    <a:pt x="57" y="8"/>
                    <a:pt x="57" y="11"/>
                  </a:cubicBezTo>
                  <a:cubicBezTo>
                    <a:pt x="57" y="14"/>
                    <a:pt x="55" y="16"/>
                    <a:pt x="53" y="17"/>
                  </a:cubicBezTo>
                  <a:lnTo>
                    <a:pt x="53" y="22"/>
                  </a:lnTo>
                  <a:close/>
                  <a:moveTo>
                    <a:pt x="26" y="31"/>
                  </a:moveTo>
                  <a:cubicBezTo>
                    <a:pt x="34" y="31"/>
                    <a:pt x="41" y="27"/>
                    <a:pt x="46" y="21"/>
                  </a:cubicBezTo>
                  <a:cubicBezTo>
                    <a:pt x="47" y="22"/>
                    <a:pt x="49" y="22"/>
                    <a:pt x="51" y="22"/>
                  </a:cubicBezTo>
                  <a:cubicBezTo>
                    <a:pt x="51" y="22"/>
                    <a:pt x="52" y="22"/>
                    <a:pt x="53" y="22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2" y="17"/>
                    <a:pt x="51" y="17"/>
                    <a:pt x="51" y="17"/>
                  </a:cubicBezTo>
                  <a:cubicBezTo>
                    <a:pt x="50" y="17"/>
                    <a:pt x="49" y="17"/>
                    <a:pt x="49" y="17"/>
                  </a:cubicBezTo>
                  <a:cubicBezTo>
                    <a:pt x="51" y="13"/>
                    <a:pt x="52" y="9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2" y="5"/>
                    <a:pt x="53" y="5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19"/>
                    <a:pt x="12" y="31"/>
                    <a:pt x="26" y="31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531"/>
            <p:cNvSpPr>
              <a:spLocks noChangeArrowheads="1"/>
            </p:cNvSpPr>
            <p:nvPr/>
          </p:nvSpPr>
          <p:spPr bwMode="auto">
            <a:xfrm>
              <a:off x="5369426" y="2345962"/>
              <a:ext cx="247533" cy="22057"/>
            </a:xfrm>
            <a:prstGeom prst="rect">
              <a:avLst/>
            </a:pr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32"/>
            <p:cNvSpPr>
              <a:spLocks/>
            </p:cNvSpPr>
            <p:nvPr/>
          </p:nvSpPr>
          <p:spPr bwMode="auto">
            <a:xfrm>
              <a:off x="5427020" y="2080048"/>
              <a:ext cx="44115" cy="115189"/>
            </a:xfrm>
            <a:custGeom>
              <a:avLst/>
              <a:gdLst>
                <a:gd name="T0" fmla="*/ 3 w 10"/>
                <a:gd name="T1" fmla="*/ 19 h 26"/>
                <a:gd name="T2" fmla="*/ 5 w 10"/>
                <a:gd name="T3" fmla="*/ 25 h 26"/>
                <a:gd name="T4" fmla="*/ 9 w 10"/>
                <a:gd name="T5" fmla="*/ 16 h 26"/>
                <a:gd name="T6" fmla="*/ 7 w 10"/>
                <a:gd name="T7" fmla="*/ 11 h 26"/>
                <a:gd name="T8" fmla="*/ 6 w 10"/>
                <a:gd name="T9" fmla="*/ 7 h 26"/>
                <a:gd name="T10" fmla="*/ 4 w 10"/>
                <a:gd name="T11" fmla="*/ 2 h 26"/>
                <a:gd name="T12" fmla="*/ 1 w 10"/>
                <a:gd name="T13" fmla="*/ 11 h 26"/>
                <a:gd name="T14" fmla="*/ 3 w 10"/>
                <a:gd name="T1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3" y="19"/>
                  </a:moveTo>
                  <a:cubicBezTo>
                    <a:pt x="0" y="21"/>
                    <a:pt x="2" y="26"/>
                    <a:pt x="5" y="25"/>
                  </a:cubicBezTo>
                  <a:cubicBezTo>
                    <a:pt x="9" y="23"/>
                    <a:pt x="10" y="19"/>
                    <a:pt x="9" y="16"/>
                  </a:cubicBezTo>
                  <a:cubicBezTo>
                    <a:pt x="9" y="14"/>
                    <a:pt x="7" y="12"/>
                    <a:pt x="7" y="11"/>
                  </a:cubicBezTo>
                  <a:cubicBezTo>
                    <a:pt x="6" y="10"/>
                    <a:pt x="5" y="7"/>
                    <a:pt x="6" y="7"/>
                  </a:cubicBezTo>
                  <a:cubicBezTo>
                    <a:pt x="9" y="5"/>
                    <a:pt x="7" y="0"/>
                    <a:pt x="4" y="2"/>
                  </a:cubicBezTo>
                  <a:cubicBezTo>
                    <a:pt x="1" y="4"/>
                    <a:pt x="0" y="8"/>
                    <a:pt x="1" y="11"/>
                  </a:cubicBezTo>
                  <a:cubicBezTo>
                    <a:pt x="1" y="12"/>
                    <a:pt x="6" y="19"/>
                    <a:pt x="3" y="1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533"/>
            <p:cNvSpPr>
              <a:spLocks/>
            </p:cNvSpPr>
            <p:nvPr/>
          </p:nvSpPr>
          <p:spPr bwMode="auto">
            <a:xfrm>
              <a:off x="5488291" y="2080048"/>
              <a:ext cx="44115" cy="115189"/>
            </a:xfrm>
            <a:custGeom>
              <a:avLst/>
              <a:gdLst>
                <a:gd name="T0" fmla="*/ 4 w 10"/>
                <a:gd name="T1" fmla="*/ 19 h 26"/>
                <a:gd name="T2" fmla="*/ 5 w 10"/>
                <a:gd name="T3" fmla="*/ 25 h 26"/>
                <a:gd name="T4" fmla="*/ 9 w 10"/>
                <a:gd name="T5" fmla="*/ 16 h 26"/>
                <a:gd name="T6" fmla="*/ 7 w 10"/>
                <a:gd name="T7" fmla="*/ 11 h 26"/>
                <a:gd name="T8" fmla="*/ 7 w 10"/>
                <a:gd name="T9" fmla="*/ 7 h 26"/>
                <a:gd name="T10" fmla="*/ 4 w 10"/>
                <a:gd name="T11" fmla="*/ 2 h 26"/>
                <a:gd name="T12" fmla="*/ 1 w 10"/>
                <a:gd name="T13" fmla="*/ 11 h 26"/>
                <a:gd name="T14" fmla="*/ 4 w 10"/>
                <a:gd name="T1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6">
                  <a:moveTo>
                    <a:pt x="4" y="19"/>
                  </a:moveTo>
                  <a:cubicBezTo>
                    <a:pt x="1" y="21"/>
                    <a:pt x="2" y="26"/>
                    <a:pt x="5" y="25"/>
                  </a:cubicBezTo>
                  <a:cubicBezTo>
                    <a:pt x="9" y="23"/>
                    <a:pt x="10" y="19"/>
                    <a:pt x="9" y="16"/>
                  </a:cubicBezTo>
                  <a:cubicBezTo>
                    <a:pt x="9" y="14"/>
                    <a:pt x="8" y="12"/>
                    <a:pt x="7" y="11"/>
                  </a:cubicBezTo>
                  <a:cubicBezTo>
                    <a:pt x="6" y="10"/>
                    <a:pt x="5" y="7"/>
                    <a:pt x="7" y="7"/>
                  </a:cubicBezTo>
                  <a:cubicBezTo>
                    <a:pt x="10" y="5"/>
                    <a:pt x="7" y="0"/>
                    <a:pt x="4" y="2"/>
                  </a:cubicBezTo>
                  <a:cubicBezTo>
                    <a:pt x="1" y="4"/>
                    <a:pt x="0" y="8"/>
                    <a:pt x="1" y="11"/>
                  </a:cubicBezTo>
                  <a:cubicBezTo>
                    <a:pt x="2" y="12"/>
                    <a:pt x="6" y="19"/>
                    <a:pt x="4" y="1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534"/>
            <p:cNvSpPr>
              <a:spLocks noEditPoints="1"/>
            </p:cNvSpPr>
            <p:nvPr/>
          </p:nvSpPr>
          <p:spPr bwMode="auto">
            <a:xfrm>
              <a:off x="4794707" y="1638899"/>
              <a:ext cx="220574" cy="220574"/>
            </a:xfrm>
            <a:custGeom>
              <a:avLst/>
              <a:gdLst>
                <a:gd name="T0" fmla="*/ 25 w 50"/>
                <a:gd name="T1" fmla="*/ 47 h 50"/>
                <a:gd name="T2" fmla="*/ 29 w 50"/>
                <a:gd name="T3" fmla="*/ 46 h 50"/>
                <a:gd name="T4" fmla="*/ 30 w 50"/>
                <a:gd name="T5" fmla="*/ 50 h 50"/>
                <a:gd name="T6" fmla="*/ 39 w 50"/>
                <a:gd name="T7" fmla="*/ 46 h 50"/>
                <a:gd name="T8" fmla="*/ 38 w 50"/>
                <a:gd name="T9" fmla="*/ 43 h 50"/>
                <a:gd name="T10" fmla="*/ 43 w 50"/>
                <a:gd name="T11" fmla="*/ 37 h 50"/>
                <a:gd name="T12" fmla="*/ 46 w 50"/>
                <a:gd name="T13" fmla="*/ 39 h 50"/>
                <a:gd name="T14" fmla="*/ 50 w 50"/>
                <a:gd name="T15" fmla="*/ 30 h 50"/>
                <a:gd name="T16" fmla="*/ 46 w 50"/>
                <a:gd name="T17" fmla="*/ 29 h 50"/>
                <a:gd name="T18" fmla="*/ 46 w 50"/>
                <a:gd name="T19" fmla="*/ 21 h 50"/>
                <a:gd name="T20" fmla="*/ 50 w 50"/>
                <a:gd name="T21" fmla="*/ 20 h 50"/>
                <a:gd name="T22" fmla="*/ 46 w 50"/>
                <a:gd name="T23" fmla="*/ 11 h 50"/>
                <a:gd name="T24" fmla="*/ 43 w 50"/>
                <a:gd name="T25" fmla="*/ 12 h 50"/>
                <a:gd name="T26" fmla="*/ 37 w 50"/>
                <a:gd name="T27" fmla="*/ 7 h 50"/>
                <a:gd name="T28" fmla="*/ 39 w 50"/>
                <a:gd name="T29" fmla="*/ 4 h 50"/>
                <a:gd name="T30" fmla="*/ 30 w 50"/>
                <a:gd name="T31" fmla="*/ 0 h 50"/>
                <a:gd name="T32" fmla="*/ 29 w 50"/>
                <a:gd name="T33" fmla="*/ 4 h 50"/>
                <a:gd name="T34" fmla="*/ 25 w 50"/>
                <a:gd name="T35" fmla="*/ 3 h 50"/>
                <a:gd name="T36" fmla="*/ 25 w 50"/>
                <a:gd name="T37" fmla="*/ 10 h 50"/>
                <a:gd name="T38" fmla="*/ 38 w 50"/>
                <a:gd name="T39" fmla="*/ 19 h 50"/>
                <a:gd name="T40" fmla="*/ 31 w 50"/>
                <a:gd name="T41" fmla="*/ 38 h 50"/>
                <a:gd name="T42" fmla="*/ 25 w 50"/>
                <a:gd name="T43" fmla="*/ 40 h 50"/>
                <a:gd name="T44" fmla="*/ 25 w 50"/>
                <a:gd name="T45" fmla="*/ 40 h 50"/>
                <a:gd name="T46" fmla="*/ 25 w 50"/>
                <a:gd name="T47" fmla="*/ 47 h 50"/>
                <a:gd name="T48" fmla="*/ 4 w 50"/>
                <a:gd name="T49" fmla="*/ 29 h 50"/>
                <a:gd name="T50" fmla="*/ 0 w 50"/>
                <a:gd name="T51" fmla="*/ 31 h 50"/>
                <a:gd name="T52" fmla="*/ 4 w 50"/>
                <a:gd name="T53" fmla="*/ 39 h 50"/>
                <a:gd name="T54" fmla="*/ 7 w 50"/>
                <a:gd name="T55" fmla="*/ 38 h 50"/>
                <a:gd name="T56" fmla="*/ 13 w 50"/>
                <a:gd name="T57" fmla="*/ 43 h 50"/>
                <a:gd name="T58" fmla="*/ 11 w 50"/>
                <a:gd name="T59" fmla="*/ 46 h 50"/>
                <a:gd name="T60" fmla="*/ 20 w 50"/>
                <a:gd name="T61" fmla="*/ 50 h 50"/>
                <a:gd name="T62" fmla="*/ 21 w 50"/>
                <a:gd name="T63" fmla="*/ 46 h 50"/>
                <a:gd name="T64" fmla="*/ 25 w 50"/>
                <a:gd name="T65" fmla="*/ 47 h 50"/>
                <a:gd name="T66" fmla="*/ 25 w 50"/>
                <a:gd name="T67" fmla="*/ 40 h 50"/>
                <a:gd name="T68" fmla="*/ 12 w 50"/>
                <a:gd name="T69" fmla="*/ 31 h 50"/>
                <a:gd name="T70" fmla="*/ 19 w 50"/>
                <a:gd name="T71" fmla="*/ 12 h 50"/>
                <a:gd name="T72" fmla="*/ 19 w 50"/>
                <a:gd name="T73" fmla="*/ 12 h 50"/>
                <a:gd name="T74" fmla="*/ 25 w 50"/>
                <a:gd name="T75" fmla="*/ 10 h 50"/>
                <a:gd name="T76" fmla="*/ 25 w 50"/>
                <a:gd name="T77" fmla="*/ 10 h 50"/>
                <a:gd name="T78" fmla="*/ 25 w 50"/>
                <a:gd name="T79" fmla="*/ 3 h 50"/>
                <a:gd name="T80" fmla="*/ 21 w 50"/>
                <a:gd name="T81" fmla="*/ 4 h 50"/>
                <a:gd name="T82" fmla="*/ 19 w 50"/>
                <a:gd name="T83" fmla="*/ 0 h 50"/>
                <a:gd name="T84" fmla="*/ 11 w 50"/>
                <a:gd name="T85" fmla="*/ 4 h 50"/>
                <a:gd name="T86" fmla="*/ 12 w 50"/>
                <a:gd name="T87" fmla="*/ 7 h 50"/>
                <a:gd name="T88" fmla="*/ 7 w 50"/>
                <a:gd name="T89" fmla="*/ 13 h 50"/>
                <a:gd name="T90" fmla="*/ 4 w 50"/>
                <a:gd name="T91" fmla="*/ 11 h 50"/>
                <a:gd name="T92" fmla="*/ 0 w 50"/>
                <a:gd name="T93" fmla="*/ 20 h 50"/>
                <a:gd name="T94" fmla="*/ 4 w 50"/>
                <a:gd name="T95" fmla="*/ 21 h 50"/>
                <a:gd name="T96" fmla="*/ 4 w 50"/>
                <a:gd name="T97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0">
                  <a:moveTo>
                    <a:pt x="25" y="47"/>
                  </a:moveTo>
                  <a:cubicBezTo>
                    <a:pt x="26" y="47"/>
                    <a:pt x="28" y="47"/>
                    <a:pt x="29" y="46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0" y="41"/>
                    <a:pt x="41" y="39"/>
                    <a:pt x="43" y="37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7" y="26"/>
                    <a:pt x="47" y="24"/>
                    <a:pt x="46" y="21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1" y="10"/>
                    <a:pt x="39" y="9"/>
                    <a:pt x="37" y="7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7" y="3"/>
                    <a:pt x="26" y="3"/>
                    <a:pt x="25" y="3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31" y="10"/>
                    <a:pt x="36" y="14"/>
                    <a:pt x="38" y="19"/>
                  </a:cubicBezTo>
                  <a:cubicBezTo>
                    <a:pt x="42" y="27"/>
                    <a:pt x="38" y="35"/>
                    <a:pt x="31" y="38"/>
                  </a:cubicBezTo>
                  <a:cubicBezTo>
                    <a:pt x="29" y="39"/>
                    <a:pt x="27" y="4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lnTo>
                    <a:pt x="25" y="47"/>
                  </a:lnTo>
                  <a:close/>
                  <a:moveTo>
                    <a:pt x="4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9" y="40"/>
                    <a:pt x="11" y="42"/>
                    <a:pt x="13" y="43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3" y="47"/>
                    <a:pt x="24" y="47"/>
                    <a:pt x="25" y="47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19" y="40"/>
                    <a:pt x="14" y="36"/>
                    <a:pt x="12" y="31"/>
                  </a:cubicBezTo>
                  <a:cubicBezTo>
                    <a:pt x="8" y="23"/>
                    <a:pt x="12" y="15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1" y="11"/>
                    <a:pt x="23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2" y="3"/>
                    <a:pt x="21" y="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9"/>
                    <a:pt x="8" y="11"/>
                    <a:pt x="7" y="13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4"/>
                    <a:pt x="3" y="27"/>
                    <a:pt x="4" y="29"/>
                  </a:cubicBez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535"/>
            <p:cNvSpPr>
              <a:spLocks/>
            </p:cNvSpPr>
            <p:nvPr/>
          </p:nvSpPr>
          <p:spPr bwMode="auto">
            <a:xfrm>
              <a:off x="4163620" y="3246641"/>
              <a:ext cx="225476" cy="229152"/>
            </a:xfrm>
            <a:custGeom>
              <a:avLst/>
              <a:gdLst>
                <a:gd name="T0" fmla="*/ 38 w 51"/>
                <a:gd name="T1" fmla="*/ 52 h 52"/>
                <a:gd name="T2" fmla="*/ 35 w 51"/>
                <a:gd name="T3" fmla="*/ 52 h 52"/>
                <a:gd name="T4" fmla="*/ 34 w 51"/>
                <a:gd name="T5" fmla="*/ 51 h 52"/>
                <a:gd name="T6" fmla="*/ 30 w 51"/>
                <a:gd name="T7" fmla="*/ 49 h 52"/>
                <a:gd name="T8" fmla="*/ 12 w 51"/>
                <a:gd name="T9" fmla="*/ 49 h 52"/>
                <a:gd name="T10" fmla="*/ 8 w 51"/>
                <a:gd name="T11" fmla="*/ 47 h 52"/>
                <a:gd name="T12" fmla="*/ 1 w 51"/>
                <a:gd name="T13" fmla="*/ 25 h 52"/>
                <a:gd name="T14" fmla="*/ 4 w 51"/>
                <a:gd name="T15" fmla="*/ 20 h 52"/>
                <a:gd name="T16" fmla="*/ 20 w 51"/>
                <a:gd name="T17" fmla="*/ 20 h 52"/>
                <a:gd name="T18" fmla="*/ 19 w 51"/>
                <a:gd name="T19" fmla="*/ 15 h 52"/>
                <a:gd name="T20" fmla="*/ 16 w 51"/>
                <a:gd name="T21" fmla="*/ 7 h 52"/>
                <a:gd name="T22" fmla="*/ 18 w 51"/>
                <a:gd name="T23" fmla="*/ 3 h 52"/>
                <a:gd name="T24" fmla="*/ 24 w 51"/>
                <a:gd name="T25" fmla="*/ 3 h 52"/>
                <a:gd name="T26" fmla="*/ 28 w 51"/>
                <a:gd name="T27" fmla="*/ 13 h 52"/>
                <a:gd name="T28" fmla="*/ 38 w 51"/>
                <a:gd name="T29" fmla="*/ 25 h 52"/>
                <a:gd name="T30" fmla="*/ 40 w 51"/>
                <a:gd name="T31" fmla="*/ 27 h 52"/>
                <a:gd name="T32" fmla="*/ 50 w 51"/>
                <a:gd name="T33" fmla="*/ 37 h 52"/>
                <a:gd name="T34" fmla="*/ 50 w 51"/>
                <a:gd name="T35" fmla="*/ 40 h 52"/>
                <a:gd name="T36" fmla="*/ 38 w 51"/>
                <a:gd name="T3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2">
                  <a:moveTo>
                    <a:pt x="38" y="52"/>
                  </a:moveTo>
                  <a:cubicBezTo>
                    <a:pt x="37" y="52"/>
                    <a:pt x="36" y="52"/>
                    <a:pt x="35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3" y="50"/>
                    <a:pt x="31" y="49"/>
                    <a:pt x="30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" y="49"/>
                    <a:pt x="9" y="48"/>
                    <a:pt x="8" y="4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2"/>
                    <a:pt x="1" y="20"/>
                    <a:pt x="4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8"/>
                    <a:pt x="20" y="16"/>
                    <a:pt x="19" y="15"/>
                  </a:cubicBezTo>
                  <a:cubicBezTo>
                    <a:pt x="18" y="14"/>
                    <a:pt x="16" y="11"/>
                    <a:pt x="16" y="7"/>
                  </a:cubicBezTo>
                  <a:cubicBezTo>
                    <a:pt x="16" y="6"/>
                    <a:pt x="17" y="4"/>
                    <a:pt x="18" y="3"/>
                  </a:cubicBezTo>
                  <a:cubicBezTo>
                    <a:pt x="20" y="0"/>
                    <a:pt x="24" y="0"/>
                    <a:pt x="24" y="3"/>
                  </a:cubicBezTo>
                  <a:cubicBezTo>
                    <a:pt x="24" y="6"/>
                    <a:pt x="22" y="10"/>
                    <a:pt x="28" y="13"/>
                  </a:cubicBezTo>
                  <a:cubicBezTo>
                    <a:pt x="34" y="17"/>
                    <a:pt x="38" y="25"/>
                    <a:pt x="38" y="25"/>
                  </a:cubicBezTo>
                  <a:cubicBezTo>
                    <a:pt x="38" y="25"/>
                    <a:pt x="39" y="26"/>
                    <a:pt x="40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1" y="38"/>
                    <a:pt x="51" y="39"/>
                    <a:pt x="50" y="40"/>
                  </a:cubicBezTo>
                  <a:lnTo>
                    <a:pt x="38" y="52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36"/>
            <p:cNvSpPr>
              <a:spLocks/>
            </p:cNvSpPr>
            <p:nvPr/>
          </p:nvSpPr>
          <p:spPr bwMode="auto">
            <a:xfrm>
              <a:off x="4335177" y="3428002"/>
              <a:ext cx="71074" cy="69849"/>
            </a:xfrm>
            <a:custGeom>
              <a:avLst/>
              <a:gdLst>
                <a:gd name="T0" fmla="*/ 47 w 58"/>
                <a:gd name="T1" fmla="*/ 0 h 57"/>
                <a:gd name="T2" fmla="*/ 0 w 58"/>
                <a:gd name="T3" fmla="*/ 46 h 57"/>
                <a:gd name="T4" fmla="*/ 11 w 58"/>
                <a:gd name="T5" fmla="*/ 57 h 57"/>
                <a:gd name="T6" fmla="*/ 58 w 58"/>
                <a:gd name="T7" fmla="*/ 10 h 57"/>
                <a:gd name="T8" fmla="*/ 47 w 5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47" y="0"/>
                  </a:moveTo>
                  <a:lnTo>
                    <a:pt x="0" y="46"/>
                  </a:lnTo>
                  <a:lnTo>
                    <a:pt x="11" y="57"/>
                  </a:lnTo>
                  <a:lnTo>
                    <a:pt x="58" y="1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497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558"/>
            <p:cNvSpPr>
              <a:spLocks noChangeArrowheads="1"/>
            </p:cNvSpPr>
            <p:nvPr/>
          </p:nvSpPr>
          <p:spPr bwMode="auto">
            <a:xfrm>
              <a:off x="6017669" y="2646188"/>
              <a:ext cx="35537" cy="34312"/>
            </a:xfrm>
            <a:prstGeom prst="ellipse">
              <a:avLst/>
            </a:pr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603"/>
            <p:cNvSpPr>
              <a:spLocks noEditPoints="1"/>
            </p:cNvSpPr>
            <p:nvPr/>
          </p:nvSpPr>
          <p:spPr bwMode="auto">
            <a:xfrm>
              <a:off x="3634242" y="1364407"/>
              <a:ext cx="74750" cy="75976"/>
            </a:xfrm>
            <a:custGeom>
              <a:avLst/>
              <a:gdLst>
                <a:gd name="T0" fmla="*/ 9 w 17"/>
                <a:gd name="T1" fmla="*/ 17 h 17"/>
                <a:gd name="T2" fmla="*/ 17 w 17"/>
                <a:gd name="T3" fmla="*/ 9 h 17"/>
                <a:gd name="T4" fmla="*/ 9 w 17"/>
                <a:gd name="T5" fmla="*/ 0 h 17"/>
                <a:gd name="T6" fmla="*/ 9 w 17"/>
                <a:gd name="T7" fmla="*/ 3 h 17"/>
                <a:gd name="T8" fmla="*/ 14 w 17"/>
                <a:gd name="T9" fmla="*/ 9 h 17"/>
                <a:gd name="T10" fmla="*/ 9 w 17"/>
                <a:gd name="T11" fmla="*/ 14 h 17"/>
                <a:gd name="T12" fmla="*/ 9 w 17"/>
                <a:gd name="T13" fmla="*/ 17 h 17"/>
                <a:gd name="T14" fmla="*/ 9 w 17"/>
                <a:gd name="T15" fmla="*/ 0 h 17"/>
                <a:gd name="T16" fmla="*/ 0 w 17"/>
                <a:gd name="T17" fmla="*/ 9 h 17"/>
                <a:gd name="T18" fmla="*/ 9 w 17"/>
                <a:gd name="T19" fmla="*/ 17 h 17"/>
                <a:gd name="T20" fmla="*/ 9 w 17"/>
                <a:gd name="T21" fmla="*/ 17 h 17"/>
                <a:gd name="T22" fmla="*/ 9 w 17"/>
                <a:gd name="T23" fmla="*/ 14 h 17"/>
                <a:gd name="T24" fmla="*/ 9 w 17"/>
                <a:gd name="T25" fmla="*/ 14 h 17"/>
                <a:gd name="T26" fmla="*/ 9 w 17"/>
                <a:gd name="T27" fmla="*/ 14 h 17"/>
                <a:gd name="T28" fmla="*/ 3 w 17"/>
                <a:gd name="T29" fmla="*/ 9 h 17"/>
                <a:gd name="T30" fmla="*/ 9 w 17"/>
                <a:gd name="T31" fmla="*/ 3 h 17"/>
                <a:gd name="T32" fmla="*/ 9 w 17"/>
                <a:gd name="T33" fmla="*/ 3 h 17"/>
                <a:gd name="T34" fmla="*/ 9 w 17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13" y="17"/>
                    <a:pt x="17" y="13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3"/>
                    <a:pt x="14" y="5"/>
                    <a:pt x="14" y="9"/>
                  </a:cubicBezTo>
                  <a:cubicBezTo>
                    <a:pt x="14" y="12"/>
                    <a:pt x="12" y="14"/>
                    <a:pt x="9" y="14"/>
                  </a:cubicBezTo>
                  <a:lnTo>
                    <a:pt x="9" y="17"/>
                  </a:lnTo>
                  <a:close/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5" y="14"/>
                    <a:pt x="3" y="12"/>
                    <a:pt x="3" y="9"/>
                  </a:cubicBezTo>
                  <a:cubicBezTo>
                    <a:pt x="3" y="5"/>
                    <a:pt x="5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671"/>
            <p:cNvSpPr>
              <a:spLocks/>
            </p:cNvSpPr>
            <p:nvPr/>
          </p:nvSpPr>
          <p:spPr bwMode="auto">
            <a:xfrm>
              <a:off x="3588901" y="3533387"/>
              <a:ext cx="18381" cy="44115"/>
            </a:xfrm>
            <a:custGeom>
              <a:avLst/>
              <a:gdLst>
                <a:gd name="T0" fmla="*/ 1 w 4"/>
                <a:gd name="T1" fmla="*/ 8 h 10"/>
                <a:gd name="T2" fmla="*/ 4 w 4"/>
                <a:gd name="T3" fmla="*/ 3 h 10"/>
                <a:gd name="T4" fmla="*/ 1 w 4"/>
                <a:gd name="T5" fmla="*/ 0 h 10"/>
                <a:gd name="T6" fmla="*/ 1 w 4"/>
                <a:gd name="T7" fmla="*/ 8 h 10"/>
                <a:gd name="T8" fmla="*/ 1 w 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1" y="8"/>
                  </a:moveTo>
                  <a:cubicBezTo>
                    <a:pt x="2" y="6"/>
                    <a:pt x="3" y="5"/>
                    <a:pt x="4" y="3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0" y="10"/>
                    <a:pt x="1" y="8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3" name="Group 8"/>
          <p:cNvGrpSpPr/>
          <p:nvPr/>
        </p:nvGrpSpPr>
        <p:grpSpPr>
          <a:xfrm>
            <a:off x="3124205" y="1374075"/>
            <a:ext cx="3796703" cy="3778956"/>
            <a:chOff x="4476325" y="1364544"/>
            <a:chExt cx="3796703" cy="3778956"/>
          </a:xfrm>
        </p:grpSpPr>
        <p:sp>
          <p:nvSpPr>
            <p:cNvPr id="164" name="Freeform 468"/>
            <p:cNvSpPr>
              <a:spLocks noEditPoints="1"/>
            </p:cNvSpPr>
            <p:nvPr/>
          </p:nvSpPr>
          <p:spPr bwMode="auto">
            <a:xfrm>
              <a:off x="4749783" y="1386364"/>
              <a:ext cx="2829064" cy="2829064"/>
            </a:xfrm>
            <a:custGeom>
              <a:avLst/>
              <a:gdLst>
                <a:gd name="T0" fmla="*/ 315 w 630"/>
                <a:gd name="T1" fmla="*/ 19 h 630"/>
                <a:gd name="T2" fmla="*/ 611 w 630"/>
                <a:gd name="T3" fmla="*/ 315 h 630"/>
                <a:gd name="T4" fmla="*/ 315 w 630"/>
                <a:gd name="T5" fmla="*/ 611 h 630"/>
                <a:gd name="T6" fmla="*/ 315 w 630"/>
                <a:gd name="T7" fmla="*/ 630 h 630"/>
                <a:gd name="T8" fmla="*/ 630 w 630"/>
                <a:gd name="T9" fmla="*/ 315 h 630"/>
                <a:gd name="T10" fmla="*/ 315 w 630"/>
                <a:gd name="T11" fmla="*/ 0 h 630"/>
                <a:gd name="T12" fmla="*/ 315 w 630"/>
                <a:gd name="T13" fmla="*/ 19 h 630"/>
                <a:gd name="T14" fmla="*/ 315 w 630"/>
                <a:gd name="T15" fmla="*/ 611 h 630"/>
                <a:gd name="T16" fmla="*/ 19 w 630"/>
                <a:gd name="T17" fmla="*/ 315 h 630"/>
                <a:gd name="T18" fmla="*/ 315 w 630"/>
                <a:gd name="T19" fmla="*/ 19 h 630"/>
                <a:gd name="T20" fmla="*/ 315 w 630"/>
                <a:gd name="T21" fmla="*/ 0 h 630"/>
                <a:gd name="T22" fmla="*/ 0 w 630"/>
                <a:gd name="T23" fmla="*/ 315 h 630"/>
                <a:gd name="T24" fmla="*/ 315 w 630"/>
                <a:gd name="T25" fmla="*/ 630 h 630"/>
                <a:gd name="T26" fmla="*/ 315 w 630"/>
                <a:gd name="T27" fmla="*/ 611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0" h="630">
                  <a:moveTo>
                    <a:pt x="315" y="19"/>
                  </a:moveTo>
                  <a:cubicBezTo>
                    <a:pt x="479" y="19"/>
                    <a:pt x="611" y="152"/>
                    <a:pt x="611" y="315"/>
                  </a:cubicBezTo>
                  <a:cubicBezTo>
                    <a:pt x="611" y="479"/>
                    <a:pt x="479" y="611"/>
                    <a:pt x="315" y="611"/>
                  </a:cubicBezTo>
                  <a:cubicBezTo>
                    <a:pt x="315" y="630"/>
                    <a:pt x="315" y="630"/>
                    <a:pt x="315" y="630"/>
                  </a:cubicBezTo>
                  <a:cubicBezTo>
                    <a:pt x="489" y="630"/>
                    <a:pt x="630" y="489"/>
                    <a:pt x="630" y="315"/>
                  </a:cubicBezTo>
                  <a:cubicBezTo>
                    <a:pt x="630" y="141"/>
                    <a:pt x="489" y="0"/>
                    <a:pt x="315" y="0"/>
                  </a:cubicBezTo>
                  <a:lnTo>
                    <a:pt x="315" y="19"/>
                  </a:lnTo>
                  <a:close/>
                  <a:moveTo>
                    <a:pt x="315" y="611"/>
                  </a:moveTo>
                  <a:cubicBezTo>
                    <a:pt x="152" y="611"/>
                    <a:pt x="19" y="479"/>
                    <a:pt x="19" y="315"/>
                  </a:cubicBezTo>
                  <a:cubicBezTo>
                    <a:pt x="19" y="152"/>
                    <a:pt x="152" y="19"/>
                    <a:pt x="315" y="19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141" y="0"/>
                    <a:pt x="0" y="141"/>
                    <a:pt x="0" y="315"/>
                  </a:cubicBezTo>
                  <a:cubicBezTo>
                    <a:pt x="0" y="489"/>
                    <a:pt x="141" y="630"/>
                    <a:pt x="315" y="630"/>
                  </a:cubicBezTo>
                  <a:lnTo>
                    <a:pt x="315" y="611"/>
                  </a:lnTo>
                  <a:close/>
                </a:path>
              </a:pathLst>
            </a:custGeom>
            <a:solidFill>
              <a:schemeClr val="bg1">
                <a:lumMod val="95000"/>
                <a:alpha val="6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51"/>
            <p:cNvSpPr>
              <a:spLocks/>
            </p:cNvSpPr>
            <p:nvPr/>
          </p:nvSpPr>
          <p:spPr bwMode="auto">
            <a:xfrm>
              <a:off x="6896145" y="3801414"/>
              <a:ext cx="1376883" cy="1342086"/>
            </a:xfrm>
            <a:custGeom>
              <a:avLst/>
              <a:gdLst>
                <a:gd name="connsiteX0" fmla="*/ 246478 w 1376883"/>
                <a:gd name="connsiteY0" fmla="*/ 0 h 1342086"/>
                <a:gd name="connsiteX1" fmla="*/ 1376883 w 1376883"/>
                <a:gd name="connsiteY1" fmla="*/ 1342086 h 1342086"/>
                <a:gd name="connsiteX2" fmla="*/ 964218 w 1376883"/>
                <a:gd name="connsiteY2" fmla="*/ 1342086 h 1342086"/>
                <a:gd name="connsiteX3" fmla="*/ 0 w 1376883"/>
                <a:gd name="connsiteY3" fmla="*/ 201522 h 134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883" h="1342086">
                  <a:moveTo>
                    <a:pt x="246478" y="0"/>
                  </a:moveTo>
                  <a:lnTo>
                    <a:pt x="1376883" y="1342086"/>
                  </a:lnTo>
                  <a:lnTo>
                    <a:pt x="964218" y="1342086"/>
                  </a:lnTo>
                  <a:lnTo>
                    <a:pt x="0" y="2015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6" name="Freeform 470"/>
            <p:cNvSpPr>
              <a:spLocks/>
            </p:cNvSpPr>
            <p:nvPr/>
          </p:nvSpPr>
          <p:spPr bwMode="auto">
            <a:xfrm>
              <a:off x="6810884" y="3702203"/>
              <a:ext cx="466602" cy="430948"/>
            </a:xfrm>
            <a:custGeom>
              <a:avLst/>
              <a:gdLst>
                <a:gd name="T0" fmla="*/ 79 w 104"/>
                <a:gd name="T1" fmla="*/ 0 h 96"/>
                <a:gd name="T2" fmla="*/ 0 w 104"/>
                <a:gd name="T3" fmla="*/ 65 h 96"/>
                <a:gd name="T4" fmla="*/ 25 w 104"/>
                <a:gd name="T5" fmla="*/ 96 h 96"/>
                <a:gd name="T6" fmla="*/ 104 w 104"/>
                <a:gd name="T7" fmla="*/ 31 h 96"/>
                <a:gd name="T8" fmla="*/ 79 w 104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6">
                  <a:moveTo>
                    <a:pt x="79" y="0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63" y="85"/>
                    <a:pt x="89" y="63"/>
                    <a:pt x="104" y="3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471"/>
            <p:cNvSpPr>
              <a:spLocks noEditPoints="1"/>
            </p:cNvSpPr>
            <p:nvPr/>
          </p:nvSpPr>
          <p:spPr bwMode="auto">
            <a:xfrm>
              <a:off x="4476325" y="1364544"/>
              <a:ext cx="3260012" cy="2853867"/>
            </a:xfrm>
            <a:custGeom>
              <a:avLst/>
              <a:gdLst>
                <a:gd name="T0" fmla="*/ 363 w 726"/>
                <a:gd name="T1" fmla="*/ 636 h 636"/>
                <a:gd name="T2" fmla="*/ 516 w 726"/>
                <a:gd name="T3" fmla="*/ 597 h 636"/>
                <a:gd name="T4" fmla="*/ 642 w 726"/>
                <a:gd name="T5" fmla="*/ 166 h 636"/>
                <a:gd name="T6" fmla="*/ 363 w 726"/>
                <a:gd name="T7" fmla="*/ 0 h 636"/>
                <a:gd name="T8" fmla="*/ 363 w 726"/>
                <a:gd name="T9" fmla="*/ 18 h 636"/>
                <a:gd name="T10" fmla="*/ 627 w 726"/>
                <a:gd name="T11" fmla="*/ 174 h 636"/>
                <a:gd name="T12" fmla="*/ 507 w 726"/>
                <a:gd name="T13" fmla="*/ 582 h 636"/>
                <a:gd name="T14" fmla="*/ 363 w 726"/>
                <a:gd name="T15" fmla="*/ 618 h 636"/>
                <a:gd name="T16" fmla="*/ 363 w 726"/>
                <a:gd name="T17" fmla="*/ 636 h 636"/>
                <a:gd name="T18" fmla="*/ 211 w 726"/>
                <a:gd name="T19" fmla="*/ 39 h 636"/>
                <a:gd name="T20" fmla="*/ 84 w 726"/>
                <a:gd name="T21" fmla="*/ 471 h 636"/>
                <a:gd name="T22" fmla="*/ 363 w 726"/>
                <a:gd name="T23" fmla="*/ 636 h 636"/>
                <a:gd name="T24" fmla="*/ 363 w 726"/>
                <a:gd name="T25" fmla="*/ 618 h 636"/>
                <a:gd name="T26" fmla="*/ 100 w 726"/>
                <a:gd name="T27" fmla="*/ 462 h 636"/>
                <a:gd name="T28" fmla="*/ 219 w 726"/>
                <a:gd name="T29" fmla="*/ 55 h 636"/>
                <a:gd name="T30" fmla="*/ 363 w 726"/>
                <a:gd name="T31" fmla="*/ 18 h 636"/>
                <a:gd name="T32" fmla="*/ 363 w 726"/>
                <a:gd name="T33" fmla="*/ 0 h 636"/>
                <a:gd name="T34" fmla="*/ 211 w 726"/>
                <a:gd name="T35" fmla="*/ 39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6" h="636">
                  <a:moveTo>
                    <a:pt x="363" y="636"/>
                  </a:moveTo>
                  <a:cubicBezTo>
                    <a:pt x="415" y="636"/>
                    <a:pt x="467" y="623"/>
                    <a:pt x="516" y="597"/>
                  </a:cubicBezTo>
                  <a:cubicBezTo>
                    <a:pt x="670" y="513"/>
                    <a:pt x="726" y="320"/>
                    <a:pt x="642" y="166"/>
                  </a:cubicBezTo>
                  <a:cubicBezTo>
                    <a:pt x="584" y="60"/>
                    <a:pt x="476" y="0"/>
                    <a:pt x="363" y="0"/>
                  </a:cubicBezTo>
                  <a:cubicBezTo>
                    <a:pt x="363" y="18"/>
                    <a:pt x="363" y="18"/>
                    <a:pt x="363" y="18"/>
                  </a:cubicBezTo>
                  <a:cubicBezTo>
                    <a:pt x="469" y="18"/>
                    <a:pt x="572" y="74"/>
                    <a:pt x="627" y="174"/>
                  </a:cubicBezTo>
                  <a:cubicBezTo>
                    <a:pt x="706" y="320"/>
                    <a:pt x="653" y="502"/>
                    <a:pt x="507" y="582"/>
                  </a:cubicBezTo>
                  <a:cubicBezTo>
                    <a:pt x="462" y="607"/>
                    <a:pt x="412" y="619"/>
                    <a:pt x="363" y="618"/>
                  </a:cubicBezTo>
                  <a:lnTo>
                    <a:pt x="363" y="636"/>
                  </a:lnTo>
                  <a:close/>
                  <a:moveTo>
                    <a:pt x="211" y="39"/>
                  </a:moveTo>
                  <a:cubicBezTo>
                    <a:pt x="57" y="124"/>
                    <a:pt x="0" y="317"/>
                    <a:pt x="84" y="471"/>
                  </a:cubicBezTo>
                  <a:cubicBezTo>
                    <a:pt x="142" y="576"/>
                    <a:pt x="251" y="636"/>
                    <a:pt x="363" y="636"/>
                  </a:cubicBezTo>
                  <a:cubicBezTo>
                    <a:pt x="363" y="618"/>
                    <a:pt x="363" y="618"/>
                    <a:pt x="363" y="618"/>
                  </a:cubicBezTo>
                  <a:cubicBezTo>
                    <a:pt x="257" y="618"/>
                    <a:pt x="154" y="562"/>
                    <a:pt x="100" y="462"/>
                  </a:cubicBezTo>
                  <a:cubicBezTo>
                    <a:pt x="20" y="317"/>
                    <a:pt x="74" y="134"/>
                    <a:pt x="219" y="55"/>
                  </a:cubicBezTo>
                  <a:cubicBezTo>
                    <a:pt x="265" y="30"/>
                    <a:pt x="315" y="18"/>
                    <a:pt x="363" y="18"/>
                  </a:cubicBezTo>
                  <a:cubicBezTo>
                    <a:pt x="363" y="0"/>
                    <a:pt x="363" y="0"/>
                    <a:pt x="363" y="0"/>
                  </a:cubicBezTo>
                  <a:cubicBezTo>
                    <a:pt x="312" y="0"/>
                    <a:pt x="259" y="13"/>
                    <a:pt x="211" y="39"/>
                  </a:cubicBezTo>
                  <a:close/>
                </a:path>
              </a:pathLst>
            </a:custGeom>
            <a:solidFill>
              <a:srgbClr val="153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4690" y="2308915"/>
            <a:ext cx="819042" cy="8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Shape 767"/>
          <p:cNvSpPr/>
          <p:nvPr/>
        </p:nvSpPr>
        <p:spPr>
          <a:xfrm>
            <a:off x="362069" y="1624711"/>
            <a:ext cx="2586037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lt-LT" sz="5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namie</a:t>
            </a:r>
            <a:endParaRPr sz="40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1" name="Shape 767"/>
          <p:cNvSpPr/>
          <p:nvPr/>
        </p:nvSpPr>
        <p:spPr>
          <a:xfrm>
            <a:off x="0" y="3044776"/>
            <a:ext cx="258603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lt-LT" sz="32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darbe</a:t>
            </a:r>
            <a:endParaRPr sz="20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2" name="Shape 767"/>
          <p:cNvSpPr/>
          <p:nvPr/>
        </p:nvSpPr>
        <p:spPr>
          <a:xfrm>
            <a:off x="6538155" y="991836"/>
            <a:ext cx="258603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lt-LT" sz="2000" b="1" spc="-41" dirty="0" smtClean="0">
                <a:solidFill>
                  <a:srgbClr val="C00000"/>
                </a:solidFill>
                <a:latin typeface="Raleway"/>
                <a:ea typeface="Rajdhani"/>
                <a:cs typeface="Raleway"/>
                <a:sym typeface="Rajdhani Semibold"/>
              </a:rPr>
              <a:t>viešbutyje</a:t>
            </a:r>
            <a:endParaRPr sz="14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3" name="Shape 767"/>
          <p:cNvSpPr/>
          <p:nvPr/>
        </p:nvSpPr>
        <p:spPr>
          <a:xfrm>
            <a:off x="6538155" y="2533263"/>
            <a:ext cx="25860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lt-LT" sz="2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iškyloje</a:t>
            </a:r>
            <a:endParaRPr sz="16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4" name="Shape 767"/>
          <p:cNvSpPr/>
          <p:nvPr/>
        </p:nvSpPr>
        <p:spPr>
          <a:xfrm>
            <a:off x="6419290" y="3741777"/>
            <a:ext cx="258603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lt-LT" sz="32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kelionėje</a:t>
            </a:r>
            <a:endParaRPr sz="20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sp>
        <p:nvSpPr>
          <p:cNvPr id="175" name="Shape 767"/>
          <p:cNvSpPr/>
          <p:nvPr/>
        </p:nvSpPr>
        <p:spPr>
          <a:xfrm>
            <a:off x="770947" y="4129433"/>
            <a:ext cx="25860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lt-LT" sz="2400" b="1" spc="-41" dirty="0" smtClean="0">
                <a:solidFill>
                  <a:srgbClr val="C00000"/>
                </a:solidFill>
                <a:latin typeface="Raleway"/>
                <a:ea typeface="Rajdhani Semibold"/>
                <a:cs typeface="Raleway"/>
                <a:sym typeface="Rajdhani Semibold"/>
              </a:rPr>
              <a:t>traukinyje</a:t>
            </a:r>
            <a:endParaRPr sz="1600" spc="-33" dirty="0">
              <a:solidFill>
                <a:srgbClr val="C00000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23160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99616"/>
            <a:ext cx="9144000" cy="4043884"/>
          </a:xfrm>
          <a:prstGeom prst="rect">
            <a:avLst/>
          </a:prstGeom>
          <a:solidFill>
            <a:srgbClr val="FCA904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81155" y="1873516"/>
            <a:ext cx="89628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	</a:t>
            </a:r>
            <a:r>
              <a:rPr lang="lt-LT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greita ir patogu paruošti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</a:t>
            </a:r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lt-LT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rinktiniai baravykai ir pievagrybiai, grietinėlė, pienas, prieskoniai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</a:t>
            </a:r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lt-LT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be natrio glutamato, GMO, hidrintų riebalų ir kitų abejotinų ingredientų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</a:t>
            </a:r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lt-LT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švelnus skonis ir natūralus grybų aromatas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	</a:t>
            </a:r>
            <a:r>
              <a:rPr lang="lt-LT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nereikia specialių laikymo sąlygų</a:t>
            </a:r>
            <a: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600" b="1" dirty="0" smtClean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•	</a:t>
            </a:r>
            <a:r>
              <a:rPr lang="lt-LT" sz="1600" b="1" dirty="0" smtClean="0">
                <a:solidFill>
                  <a:schemeClr val="bg1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restoraninės kokybės patiekalas pigesnis, nei verslo priešpiečiai kavinėje</a:t>
            </a:r>
            <a:endParaRPr lang="ru-RU" sz="1600" b="1" dirty="0">
              <a:solidFill>
                <a:schemeClr val="bg1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81155" y="145109"/>
            <a:ext cx="7979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i="1" dirty="0" smtClean="0">
                <a:solidFill>
                  <a:srgbClr val="E19909"/>
                </a:solidFill>
                <a:latin typeface="Raleway"/>
                <a:cs typeface="Raleway"/>
              </a:rPr>
              <a:t>DAILY DELICIOUS</a:t>
            </a:r>
            <a:r>
              <a:rPr lang="ru-RU" sz="2400" b="1" i="1" dirty="0" smtClean="0">
                <a:solidFill>
                  <a:srgbClr val="E19909"/>
                </a:solidFill>
                <a:latin typeface="Raleway"/>
                <a:cs typeface="Raleway"/>
              </a:rPr>
              <a:t> </a:t>
            </a:r>
            <a:r>
              <a:rPr lang="lt-LT" sz="2400" b="1" dirty="0" smtClean="0">
                <a:solidFill>
                  <a:srgbClr val="E19909"/>
                </a:solidFill>
                <a:latin typeface="Raleway"/>
                <a:cs typeface="Raleway"/>
              </a:rPr>
              <a:t>KREMINĖ GRYBŲ SRIUBA</a:t>
            </a:r>
            <a:endParaRPr lang="ru-RU" sz="2400" b="1" dirty="0" smtClean="0">
              <a:solidFill>
                <a:srgbClr val="E19909"/>
              </a:solidFill>
              <a:latin typeface="Raleway"/>
              <a:cs typeface="Raleway"/>
            </a:endParaRPr>
          </a:p>
          <a:p>
            <a:pPr lvl="1"/>
            <a:r>
              <a:rPr lang="lt-LT" sz="2400" b="1" dirty="0" smtClean="0">
                <a:solidFill>
                  <a:srgbClr val="C00000"/>
                </a:solidFill>
                <a:latin typeface="Raleway"/>
                <a:cs typeface="Raleway"/>
              </a:rPr>
              <a:t>MAISTAS SU PRASME</a:t>
            </a:r>
            <a:endParaRPr lang="ru-RU" sz="2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12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5914710" y="560607"/>
            <a:ext cx="3531050" cy="24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52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A9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0140" y="1"/>
            <a:ext cx="4762500" cy="514349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000">
                <a:srgbClr val="FCA90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Users\Olga.Shirimova\Desktop\DD_Soup_Mushroom_Site&amp;Catalo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8" y="224563"/>
            <a:ext cx="4250306" cy="42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62" y="386401"/>
            <a:ext cx="3742634" cy="4352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6682" y="899211"/>
            <a:ext cx="242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Maistas su prasme</a:t>
            </a:r>
            <a:endParaRPr lang="en-US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3956" y="1864063"/>
            <a:ext cx="3576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dirty="0" smtClean="0">
                <a:solidFill>
                  <a:schemeClr val="bg1"/>
                </a:solidFill>
                <a:latin typeface="+mj-lt"/>
              </a:rPr>
              <a:t>Nuostabioji grybų </a:t>
            </a:r>
            <a:r>
              <a:rPr lang="en-US" sz="3200" b="1" dirty="0" err="1" smtClean="0">
                <a:solidFill>
                  <a:schemeClr val="bg1"/>
                </a:solidFill>
                <a:latin typeface="+mj-lt"/>
              </a:rPr>
              <a:t>sriuba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!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9129" y="3670656"/>
            <a:ext cx="678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800" dirty="0" smtClean="0">
                <a:solidFill>
                  <a:srgbClr val="FFFF66"/>
                </a:solidFill>
              </a:rPr>
              <a:t>Pilnavertis maistas</a:t>
            </a:r>
            <a:endParaRPr lang="en-US" sz="800" dirty="0">
              <a:solidFill>
                <a:srgbClr val="FFFF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4462" y="3670656"/>
            <a:ext cx="678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800" dirty="0" smtClean="0">
                <a:solidFill>
                  <a:srgbClr val="FFFF66"/>
                </a:solidFill>
              </a:rPr>
              <a:t>Baltimų šaltinis</a:t>
            </a:r>
            <a:endParaRPr lang="en-US" sz="800" dirty="0">
              <a:solidFill>
                <a:srgbClr val="FFFF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4204" y="3663357"/>
            <a:ext cx="807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800" dirty="0" smtClean="0">
                <a:solidFill>
                  <a:srgbClr val="FFFF66"/>
                </a:solidFill>
              </a:rPr>
              <a:t>Paruošiama per 2 minutes</a:t>
            </a:r>
            <a:endParaRPr lang="en-US" sz="800" dirty="0">
              <a:solidFill>
                <a:srgbClr val="FFFF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6443" y="4474869"/>
            <a:ext cx="6787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800" dirty="0" smtClean="0">
                <a:solidFill>
                  <a:srgbClr val="FFFF66"/>
                </a:solidFill>
              </a:rPr>
              <a:t>Skanu</a:t>
            </a:r>
            <a:endParaRPr lang="en-US" sz="800" dirty="0">
              <a:solidFill>
                <a:srgbClr val="FFFF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3857" y="4474869"/>
            <a:ext cx="6787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800" dirty="0" smtClean="0">
                <a:solidFill>
                  <a:srgbClr val="FFFF66"/>
                </a:solidFill>
              </a:rPr>
              <a:t>Be gluteno</a:t>
            </a:r>
            <a:endParaRPr lang="en-US" sz="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spect="1"/>
          </p:cNvSpPr>
          <p:nvPr/>
        </p:nvSpPr>
        <p:spPr>
          <a:xfrm>
            <a:off x="-9526" y="0"/>
            <a:ext cx="4610496" cy="5184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70" t="-5557" r="-16370" b="22224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sp>
        <p:nvSpPr>
          <p:cNvPr id="760" name="Shape 760"/>
          <p:cNvSpPr>
            <a:spLocks noChangeAspect="1"/>
          </p:cNvSpPr>
          <p:nvPr/>
        </p:nvSpPr>
        <p:spPr>
          <a:xfrm>
            <a:off x="129396" y="154692"/>
            <a:ext cx="5087060" cy="5570555"/>
          </a:xfrm>
          <a:prstGeom prst="rect">
            <a:avLst/>
          </a:prstGeom>
          <a:no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-9525" y="3955444"/>
            <a:ext cx="9183413" cy="11906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5"/>
          <p:cNvSpPr/>
          <p:nvPr/>
        </p:nvSpPr>
        <p:spPr>
          <a:xfrm>
            <a:off x="1956924" y="4167186"/>
            <a:ext cx="5220627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 smtClean="0">
                <a:solidFill>
                  <a:schemeClr val="bg1"/>
                </a:solidFill>
                <a:latin typeface="Raleway"/>
                <a:cs typeface="Raleway"/>
              </a:rPr>
              <a:t>KREMINĖ SRIUBA AR SKAIDRI SRIUBA</a:t>
            </a:r>
            <a:endParaRPr lang="ru-RU" sz="2000" b="1" dirty="0" smtClean="0">
              <a:solidFill>
                <a:schemeClr val="bg1"/>
              </a:solidFill>
              <a:latin typeface="Raleway"/>
              <a:cs typeface="Raleway"/>
            </a:endParaRPr>
          </a:p>
        </p:txBody>
      </p:sp>
      <p:pic>
        <p:nvPicPr>
          <p:cNvPr id="9" name="Изображение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0" y="0"/>
            <a:ext cx="4451230" cy="3955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7342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sp>
        <p:nvSpPr>
          <p:cNvPr id="760" name="Shape 760"/>
          <p:cNvSpPr/>
          <p:nvPr/>
        </p:nvSpPr>
        <p:spPr>
          <a:xfrm>
            <a:off x="3105509" y="2569"/>
            <a:ext cx="6043252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-9524" y="2570"/>
            <a:ext cx="3115033" cy="5140930"/>
          </a:xfrm>
          <a:prstGeom prst="rect">
            <a:avLst/>
          </a:prstGeom>
          <a:solidFill>
            <a:srgbClr val="9EA127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5"/>
          <p:cNvSpPr/>
          <p:nvPr/>
        </p:nvSpPr>
        <p:spPr>
          <a:xfrm>
            <a:off x="146650" y="145110"/>
            <a:ext cx="2760452" cy="478884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 smtClean="0">
                <a:solidFill>
                  <a:schemeClr val="bg1"/>
                </a:solidFill>
                <a:latin typeface="Raleway"/>
                <a:cs typeface="Raleway"/>
              </a:rPr>
              <a:t>TRINTA GRYBŲ SRIUBA </a:t>
            </a:r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– </a:t>
            </a:r>
            <a:r>
              <a:rPr lang="lt-LT" sz="2000" b="1" dirty="0" smtClean="0">
                <a:solidFill>
                  <a:schemeClr val="bg1"/>
                </a:solidFill>
                <a:latin typeface="Raleway"/>
                <a:cs typeface="Raleway"/>
              </a:rPr>
              <a:t>TIRŠTA</a:t>
            </a:r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, </a:t>
            </a:r>
            <a:r>
              <a:rPr lang="lt-LT" sz="2000" b="1" dirty="0" smtClean="0">
                <a:solidFill>
                  <a:schemeClr val="bg1"/>
                </a:solidFill>
                <a:latin typeface="Raleway"/>
                <a:cs typeface="Raleway"/>
              </a:rPr>
              <a:t>SODRI</a:t>
            </a:r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>, </a:t>
            </a:r>
            <a:r>
              <a:rPr lang="lt-LT" sz="2000" b="1" dirty="0" smtClean="0">
                <a:solidFill>
                  <a:schemeClr val="bg1"/>
                </a:solidFill>
                <a:latin typeface="Raleway"/>
                <a:cs typeface="Raleway"/>
              </a:rPr>
              <a:t>TURTINGA BALTYMŲ</a:t>
            </a:r>
            <a: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Raleway"/>
                <a:cs typeface="Raleway"/>
              </a:rPr>
            </a:br>
            <a:endParaRPr lang="lt-LT" sz="2000" b="1" dirty="0" smtClean="0">
              <a:solidFill>
                <a:schemeClr val="bg1"/>
              </a:solidFill>
              <a:latin typeface="Raleway"/>
              <a:cs typeface="Raleway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Raleway"/>
              <a:cs typeface="Raleway"/>
            </a:endParaRPr>
          </a:p>
          <a:p>
            <a:pPr algn="ctr"/>
            <a:r>
              <a:rPr lang="lt-LT" sz="2000" b="1" dirty="0" smtClean="0">
                <a:solidFill>
                  <a:schemeClr val="bg1"/>
                </a:solidFill>
                <a:latin typeface="Raleway"/>
                <a:cs typeface="Raleway"/>
              </a:rPr>
              <a:t>SOTI IR ŠVELNAUS SKONIO</a:t>
            </a:r>
            <a:endParaRPr lang="ru-RU" sz="2000" b="1" dirty="0" smtClean="0">
              <a:solidFill>
                <a:schemeClr val="bg1"/>
              </a:solidFill>
              <a:latin typeface="Raleway"/>
              <a:cs typeface="Raleway"/>
            </a:endParaRPr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5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8625" y="0"/>
            <a:ext cx="4373592" cy="3627718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/>
            </a:stretch>
          </a:blipFill>
          <a:ln cmpd="sng">
            <a:solidFill>
              <a:schemeClr val="accent6">
                <a:lumMod val="75000"/>
                <a:alpha val="93000"/>
              </a:schemeClr>
            </a:solidFill>
          </a:ln>
          <a:effectLst>
            <a:glow>
              <a:schemeClr val="accent6">
                <a:lumMod val="75000"/>
              </a:schemeClr>
            </a:glow>
            <a:outerShdw blurRad="50800" dist="50800" dir="5400000" sx="96000" sy="96000" algn="ctr" rotWithShape="0">
              <a:schemeClr val="accent6">
                <a:lumMod val="75000"/>
                <a:alpha val="89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138024" y="3969141"/>
            <a:ext cx="408029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2" y="0"/>
            <a:ext cx="4770408" cy="3627717"/>
          </a:xfrm>
          <a:prstGeom prst="rect">
            <a:avLst/>
          </a:prstGeom>
          <a:ln cmpd="sng">
            <a:solidFill>
              <a:srgbClr val="E19909"/>
            </a:solidFill>
          </a:ln>
          <a:effectLst>
            <a:glow>
              <a:srgbClr val="E19909"/>
            </a:glow>
            <a:softEdge rad="0"/>
          </a:effectLst>
        </p:spPr>
      </p:pic>
      <p:sp>
        <p:nvSpPr>
          <p:cNvPr id="5" name="TextBox 4"/>
          <p:cNvSpPr txBox="1"/>
          <p:nvPr/>
        </p:nvSpPr>
        <p:spPr>
          <a:xfrm rot="21145397">
            <a:off x="4739886" y="426206"/>
            <a:ext cx="346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 smtClean="0"/>
              <a:t>BARAVYKAI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517536">
            <a:off x="465826" y="506852"/>
            <a:ext cx="326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400" b="1" dirty="0" smtClean="0"/>
              <a:t>PIEVAGRYBIAI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8024" y="3769743"/>
            <a:ext cx="8833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Kreminėje grybų sriuboje </a:t>
            </a:r>
            <a:r>
              <a:rPr lang="en-US" i="1" dirty="0" smtClean="0"/>
              <a:t>Daily Delicious </a:t>
            </a:r>
            <a:r>
              <a:rPr lang="en-US" dirty="0" smtClean="0"/>
              <a:t>– </a:t>
            </a:r>
            <a:r>
              <a:rPr lang="lt-LT" u="sng" dirty="0" smtClean="0"/>
              <a:t>rinktiniai pievagrybiai ir baravykai</a:t>
            </a:r>
            <a:r>
              <a:rPr lang="ru-RU" dirty="0" smtClean="0"/>
              <a:t>. </a:t>
            </a:r>
            <a:r>
              <a:rPr lang="lt-LT" dirty="0" smtClean="0"/>
              <a:t>Ir tie, ir kiti </a:t>
            </a:r>
            <a:r>
              <a:rPr lang="ru-RU" dirty="0" smtClean="0"/>
              <a:t>– </a:t>
            </a:r>
            <a:r>
              <a:rPr lang="lt-LT" dirty="0" smtClean="0"/>
              <a:t>puikus augalinių baltymų</a:t>
            </a:r>
            <a:r>
              <a:rPr lang="ru-RU" dirty="0" smtClean="0"/>
              <a:t>, </a:t>
            </a:r>
            <a:r>
              <a:rPr lang="lt-LT" dirty="0" smtClean="0"/>
              <a:t>nepakeičiamų aminorūgščių, vitaminų, mineralų šaltinis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en-US" dirty="0" smtClean="0"/>
              <a:t> 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3298" y="3062377"/>
            <a:ext cx="3812876" cy="369332"/>
          </a:xfrm>
          <a:prstGeom prst="rect">
            <a:avLst/>
          </a:prstGeom>
          <a:solidFill>
            <a:srgbClr val="9EA127">
              <a:alpha val="59000"/>
            </a:srgbClr>
          </a:solidFill>
        </p:spPr>
        <p:txBody>
          <a:bodyPr wrap="square" rtlCol="0">
            <a:spAutoFit/>
          </a:bodyPr>
          <a:lstStyle/>
          <a:p>
            <a:r>
              <a:rPr lang="lt-LT" b="1" dirty="0" smtClean="0"/>
              <a:t>kaloringumas</a:t>
            </a:r>
            <a:r>
              <a:rPr lang="ru-RU" b="1" dirty="0" smtClean="0"/>
              <a:t>: </a:t>
            </a:r>
            <a:r>
              <a:rPr lang="lt-LT" b="1" dirty="0" smtClean="0"/>
              <a:t>100 g apie </a:t>
            </a:r>
            <a:r>
              <a:rPr lang="ru-RU" b="1" dirty="0" smtClean="0"/>
              <a:t>27 </a:t>
            </a:r>
            <a:r>
              <a:rPr lang="lt-LT" b="1" dirty="0" smtClean="0"/>
              <a:t>kcal</a:t>
            </a:r>
            <a:r>
              <a:rPr lang="lt-LT" b="1" dirty="0"/>
              <a:t>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4589" y="3062377"/>
            <a:ext cx="4126113" cy="369332"/>
          </a:xfrm>
          <a:prstGeom prst="rect">
            <a:avLst/>
          </a:prstGeom>
          <a:solidFill>
            <a:srgbClr val="E19909">
              <a:alpha val="63000"/>
            </a:srgbClr>
          </a:solidFill>
        </p:spPr>
        <p:txBody>
          <a:bodyPr wrap="square" rtlCol="0">
            <a:spAutoFit/>
          </a:bodyPr>
          <a:lstStyle/>
          <a:p>
            <a:r>
              <a:rPr lang="lt-LT" b="1" dirty="0" smtClean="0"/>
              <a:t>kaloringumas</a:t>
            </a:r>
            <a:r>
              <a:rPr lang="ru-RU" b="1" dirty="0" smtClean="0"/>
              <a:t>: </a:t>
            </a:r>
            <a:r>
              <a:rPr lang="lt-LT" b="1" dirty="0" smtClean="0"/>
              <a:t>100 g apie </a:t>
            </a:r>
            <a:r>
              <a:rPr lang="ru-RU" b="1" dirty="0" smtClean="0"/>
              <a:t>30 </a:t>
            </a:r>
            <a:r>
              <a:rPr lang="lt-LT" b="1" dirty="0" smtClean="0"/>
              <a:t>kcal</a:t>
            </a: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12" y="-184928"/>
            <a:ext cx="3494776" cy="3494776"/>
          </a:xfrm>
          <a:prstGeom prst="rect">
            <a:avLst/>
          </a:prstGeom>
          <a:effectLst>
            <a:glow>
              <a:srgbClr val="FF0000"/>
            </a:glow>
            <a:outerShdw blurRad="457200" dist="355600" dir="5400000" sx="3000" sy="3000" algn="ctr" rotWithShape="0">
              <a:srgbClr val="FCA904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530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6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8626" y="0"/>
            <a:ext cx="5952225" cy="3627718"/>
          </a:xfrm>
          <a:prstGeom prst="rect">
            <a:avLst/>
          </a:prstGeom>
          <a:blipFill dpi="0" rotWithShape="1">
            <a:blip r:embed="rId3">
              <a:alphaModFix amt="89000"/>
            </a:blip>
            <a:srcRect/>
            <a:stretch>
              <a:fillRect/>
            </a:stretch>
          </a:blipFill>
          <a:ln cmpd="sng">
            <a:solidFill>
              <a:schemeClr val="accent6">
                <a:lumMod val="75000"/>
                <a:alpha val="93000"/>
              </a:schemeClr>
            </a:solidFill>
          </a:ln>
          <a:effectLst>
            <a:glow>
              <a:schemeClr val="accent6">
                <a:lumMod val="75000"/>
              </a:schemeClr>
            </a:glow>
            <a:outerShdw blurRad="50800" dist="50800" dir="5400000" sx="96000" sy="96000" algn="ctr" rotWithShape="0">
              <a:schemeClr val="accent6">
                <a:lumMod val="75000"/>
                <a:alpha val="89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138024" y="3969141"/>
            <a:ext cx="4080294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024" y="3769743"/>
            <a:ext cx="8833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Grietinėlė </a:t>
            </a:r>
            <a:r>
              <a:rPr lang="ru-RU" dirty="0" smtClean="0"/>
              <a:t>– </a:t>
            </a:r>
            <a:r>
              <a:rPr lang="lt-LT" dirty="0" smtClean="0"/>
              <a:t>įprastas klasikinio kreminės grybų sriubos recepto komponentas</a:t>
            </a:r>
            <a:r>
              <a:rPr lang="ru-RU" dirty="0" smtClean="0"/>
              <a:t>. </a:t>
            </a:r>
            <a:r>
              <a:rPr lang="lt-LT" dirty="0" smtClean="0"/>
              <a:t>Į grybų sriubos </a:t>
            </a:r>
            <a:r>
              <a:rPr lang="en-US" i="1" dirty="0" smtClean="0"/>
              <a:t>Daily Delicious</a:t>
            </a:r>
            <a:r>
              <a:rPr lang="lt-LT" i="1" dirty="0" smtClean="0"/>
              <a:t> </a:t>
            </a:r>
            <a:r>
              <a:rPr lang="lt-LT" dirty="0" smtClean="0"/>
              <a:t>sudėtį įeina sausa</a:t>
            </a:r>
            <a:r>
              <a:rPr lang="ru-RU" dirty="0" smtClean="0"/>
              <a:t> </a:t>
            </a:r>
            <a:r>
              <a:rPr lang="lt-LT" u="sng" dirty="0" smtClean="0"/>
              <a:t>karvių pieno grietinėlė,</a:t>
            </a:r>
            <a:r>
              <a:rPr lang="ru-RU" u="sng" dirty="0" smtClean="0"/>
              <a:t> </a:t>
            </a:r>
            <a:r>
              <a:rPr lang="lt-LT" u="sng" dirty="0" smtClean="0"/>
              <a:t>turtinga gyvulinių baltymų</a:t>
            </a:r>
            <a:r>
              <a:rPr lang="ru-RU" dirty="0" smtClean="0"/>
              <a:t>. </a:t>
            </a:r>
            <a:r>
              <a:rPr lang="lt-LT" dirty="0" smtClean="0"/>
              <a:t>Ji suteikia jau gatavam patiekalui sodrų kreminį skonį.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 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10" y="193326"/>
            <a:ext cx="3494776" cy="3494776"/>
          </a:xfrm>
          <a:prstGeom prst="rect">
            <a:avLst/>
          </a:prstGeom>
          <a:effectLst>
            <a:glow>
              <a:srgbClr val="FF0000"/>
            </a:glow>
            <a:outerShdw blurRad="457200" dist="355600" dir="5400000" sx="3000" sy="3000" algn="ctr" rotWithShape="0">
              <a:srgbClr val="FCA904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460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7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42912" y="3945729"/>
            <a:ext cx="8258175" cy="766763"/>
          </a:xfrm>
          <a:prstGeom prst="rect">
            <a:avLst/>
          </a:prstGeom>
          <a:solidFill>
            <a:schemeClr val="bg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b="1" dirty="0" smtClean="0">
                <a:solidFill>
                  <a:srgbClr val="F4A32C"/>
                </a:solidFill>
                <a:latin typeface="Raleway"/>
                <a:cs typeface="Raleway"/>
              </a:rPr>
              <a:t>GAMINAME GRYBŲ SRIUBĄ PAGAL RECEPTĄ</a:t>
            </a:r>
            <a:endParaRPr lang="ru-RU" sz="2400" b="1" dirty="0" smtClean="0">
              <a:solidFill>
                <a:srgbClr val="F4A32C"/>
              </a:solidFill>
              <a:latin typeface="Raleway"/>
              <a:cs typeface="Raleway"/>
            </a:endParaRPr>
          </a:p>
          <a:p>
            <a:pPr algn="ctr"/>
            <a:r>
              <a:rPr lang="lt-LT" sz="1400" b="1" dirty="0" smtClean="0">
                <a:solidFill>
                  <a:srgbClr val="C00000"/>
                </a:solidFill>
                <a:latin typeface="Raleway"/>
                <a:cs typeface="Raleway"/>
              </a:rPr>
              <a:t>GAMINIMO LAIKAS</a:t>
            </a:r>
            <a:r>
              <a:rPr lang="ru-RU" sz="1400" b="1" dirty="0" smtClean="0">
                <a:solidFill>
                  <a:srgbClr val="C00000"/>
                </a:solidFill>
                <a:latin typeface="Raleway"/>
                <a:cs typeface="Raleway"/>
              </a:rPr>
              <a:t>: </a:t>
            </a:r>
            <a:r>
              <a:rPr lang="lt-LT" sz="1400" b="1" dirty="0" smtClean="0">
                <a:solidFill>
                  <a:srgbClr val="C00000"/>
                </a:solidFill>
                <a:latin typeface="Raleway"/>
                <a:cs typeface="Raleway"/>
              </a:rPr>
              <a:t>daugiau nei </a:t>
            </a:r>
            <a:r>
              <a:rPr lang="ru-RU" sz="1400" b="1" dirty="0" smtClean="0">
                <a:solidFill>
                  <a:srgbClr val="C00000"/>
                </a:solidFill>
                <a:latin typeface="Raleway"/>
                <a:cs typeface="Raleway"/>
              </a:rPr>
              <a:t>40 </a:t>
            </a:r>
            <a:r>
              <a:rPr lang="lt-LT" sz="1400" b="1" dirty="0" smtClean="0">
                <a:solidFill>
                  <a:srgbClr val="C00000"/>
                </a:solidFill>
                <a:latin typeface="Raleway"/>
                <a:cs typeface="Raleway"/>
              </a:rPr>
              <a:t>minučių</a:t>
            </a: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406" y="516883"/>
            <a:ext cx="600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Jums reikės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14" y="910816"/>
            <a:ext cx="1115414" cy="892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6" y="976244"/>
            <a:ext cx="1144703" cy="904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07" y="976244"/>
            <a:ext cx="845220" cy="740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8" y="535690"/>
            <a:ext cx="1073291" cy="1587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31" y="528030"/>
            <a:ext cx="1327538" cy="1331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18" y="1393895"/>
            <a:ext cx="484626" cy="322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37" y="779961"/>
            <a:ext cx="1301659" cy="9762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44" y="1003914"/>
            <a:ext cx="1088007" cy="10880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0388" y="2191109"/>
            <a:ext cx="195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ir dar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5" y="2664575"/>
            <a:ext cx="1735423" cy="10368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3" y="2307568"/>
            <a:ext cx="1843776" cy="13938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19" y="2561407"/>
            <a:ext cx="902079" cy="8862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10" y="2150499"/>
            <a:ext cx="1828442" cy="18284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52" y="2307568"/>
            <a:ext cx="1434574" cy="14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30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0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8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42912" y="39457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GAMINAME </a:t>
            </a:r>
            <a:r>
              <a:rPr lang="en-US" b="1" i="1" dirty="0">
                <a:solidFill>
                  <a:srgbClr val="F4A32C"/>
                </a:solidFill>
                <a:latin typeface="Raleway"/>
                <a:cs typeface="Raleway"/>
              </a:rPr>
              <a:t>DAILY DELICIOUS </a:t>
            </a:r>
            <a:r>
              <a:rPr lang="lt-LT" b="1" dirty="0" smtClean="0">
                <a:solidFill>
                  <a:srgbClr val="F4A32C"/>
                </a:solidFill>
                <a:latin typeface="Raleway"/>
                <a:cs typeface="Raleway"/>
              </a:rPr>
              <a:t>SRIUBĄ SU BARAVYKAIS</a:t>
            </a:r>
            <a:endParaRPr lang="en-US" b="1" i="1" dirty="0" smtClean="0">
              <a:solidFill>
                <a:srgbClr val="F4A32C"/>
              </a:solidFill>
              <a:latin typeface="Raleway"/>
              <a:cs typeface="Raleway"/>
            </a:endParaRPr>
          </a:p>
          <a:p>
            <a:pPr algn="ctr"/>
            <a:r>
              <a:rPr lang="lt-LT" b="1" dirty="0" smtClean="0">
                <a:solidFill>
                  <a:srgbClr val="C00000"/>
                </a:solidFill>
                <a:latin typeface="Raleway"/>
                <a:cs typeface="Raleway"/>
              </a:rPr>
              <a:t>Gaminimo laikas</a:t>
            </a: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: 2–3 </a:t>
            </a:r>
            <a:r>
              <a:rPr lang="lt-LT" b="1" dirty="0" smtClean="0">
                <a:solidFill>
                  <a:srgbClr val="C00000"/>
                </a:solidFill>
                <a:latin typeface="Raleway"/>
                <a:cs typeface="Raleway"/>
              </a:rPr>
              <a:t>minutės</a:t>
            </a:r>
            <a:endParaRPr lang="ru-RU" b="1" dirty="0" smtClean="0">
              <a:solidFill>
                <a:srgbClr val="C00000"/>
              </a:solidFill>
              <a:latin typeface="Raleway"/>
              <a:cs typeface="Raleway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000663"/>
            <a:ext cx="1917377" cy="1917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912" y="276045"/>
            <a:ext cx="474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Jums prireiks tik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89" y="1907592"/>
            <a:ext cx="1478466" cy="904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15" y="821821"/>
            <a:ext cx="1818119" cy="1984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796" y="3062377"/>
            <a:ext cx="393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 smtClean="0"/>
              <a:t>ir</a:t>
            </a:r>
            <a:r>
              <a:rPr lang="ru-RU" dirty="0" smtClean="0"/>
              <a:t> 2</a:t>
            </a:r>
            <a:r>
              <a:rPr lang="lt-LT" dirty="0" smtClean="0"/>
              <a:t>–</a:t>
            </a:r>
            <a:r>
              <a:rPr lang="ru-RU" dirty="0" smtClean="0"/>
              <a:t>3 </a:t>
            </a:r>
            <a:r>
              <a:rPr lang="lt-LT" dirty="0" smtClean="0"/>
              <a:t>minučių laiko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4591049" cy="5143500"/>
          </a:xfrm>
          <a:prstGeom prst="rect">
            <a:avLst/>
          </a:prstGeom>
          <a:solidFill>
            <a:srgbClr val="FCA904">
              <a:alpha val="73725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 63"/>
          <p:cNvSpPr>
            <a:spLocks noEditPoints="1"/>
          </p:cNvSpPr>
          <p:nvPr/>
        </p:nvSpPr>
        <p:spPr bwMode="auto">
          <a:xfrm>
            <a:off x="1119052" y="585823"/>
            <a:ext cx="1258068" cy="1258069"/>
          </a:xfrm>
          <a:custGeom>
            <a:avLst/>
            <a:gdLst>
              <a:gd name="T0" fmla="*/ 34 w 185"/>
              <a:gd name="T1" fmla="*/ 59 h 185"/>
              <a:gd name="T2" fmla="*/ 41 w 185"/>
              <a:gd name="T3" fmla="*/ 63 h 185"/>
              <a:gd name="T4" fmla="*/ 63 w 185"/>
              <a:gd name="T5" fmla="*/ 143 h 185"/>
              <a:gd name="T6" fmla="*/ 59 w 185"/>
              <a:gd name="T7" fmla="*/ 151 h 185"/>
              <a:gd name="T8" fmla="*/ 63 w 185"/>
              <a:gd name="T9" fmla="*/ 143 h 185"/>
              <a:gd name="T10" fmla="*/ 57 w 185"/>
              <a:gd name="T11" fmla="*/ 40 h 185"/>
              <a:gd name="T12" fmla="*/ 64 w 185"/>
              <a:gd name="T13" fmla="*/ 35 h 185"/>
              <a:gd name="T14" fmla="*/ 122 w 185"/>
              <a:gd name="T15" fmla="*/ 41 h 185"/>
              <a:gd name="T16" fmla="*/ 126 w 185"/>
              <a:gd name="T17" fmla="*/ 34 h 185"/>
              <a:gd name="T18" fmla="*/ 122 w 185"/>
              <a:gd name="T19" fmla="*/ 41 h 185"/>
              <a:gd name="T20" fmla="*/ 34 w 185"/>
              <a:gd name="T21" fmla="*/ 126 h 185"/>
              <a:gd name="T22" fmla="*/ 41 w 185"/>
              <a:gd name="T23" fmla="*/ 122 h 185"/>
              <a:gd name="T24" fmla="*/ 29 w 185"/>
              <a:gd name="T25" fmla="*/ 88 h 185"/>
              <a:gd name="T26" fmla="*/ 29 w 185"/>
              <a:gd name="T27" fmla="*/ 97 h 185"/>
              <a:gd name="T28" fmla="*/ 29 w 185"/>
              <a:gd name="T29" fmla="*/ 88 h 185"/>
              <a:gd name="T30" fmla="*/ 144 w 185"/>
              <a:gd name="T31" fmla="*/ 122 h 185"/>
              <a:gd name="T32" fmla="*/ 151 w 185"/>
              <a:gd name="T33" fmla="*/ 126 h 185"/>
              <a:gd name="T34" fmla="*/ 145 w 185"/>
              <a:gd name="T35" fmla="*/ 57 h 185"/>
              <a:gd name="T36" fmla="*/ 149 w 185"/>
              <a:gd name="T37" fmla="*/ 64 h 185"/>
              <a:gd name="T38" fmla="*/ 145 w 185"/>
              <a:gd name="T39" fmla="*/ 57 h 185"/>
              <a:gd name="T40" fmla="*/ 151 w 185"/>
              <a:gd name="T41" fmla="*/ 92 h 185"/>
              <a:gd name="T42" fmla="*/ 160 w 185"/>
              <a:gd name="T43" fmla="*/ 92 h 185"/>
              <a:gd name="T44" fmla="*/ 92 w 185"/>
              <a:gd name="T45" fmla="*/ 0 h 185"/>
              <a:gd name="T46" fmla="*/ 92 w 185"/>
              <a:gd name="T47" fmla="*/ 185 h 185"/>
              <a:gd name="T48" fmla="*/ 92 w 185"/>
              <a:gd name="T49" fmla="*/ 0 h 185"/>
              <a:gd name="T50" fmla="*/ 8 w 185"/>
              <a:gd name="T51" fmla="*/ 92 h 185"/>
              <a:gd name="T52" fmla="*/ 177 w 185"/>
              <a:gd name="T53" fmla="*/ 92 h 185"/>
              <a:gd name="T54" fmla="*/ 130 w 185"/>
              <a:gd name="T55" fmla="*/ 88 h 185"/>
              <a:gd name="T56" fmla="*/ 97 w 185"/>
              <a:gd name="T57" fmla="*/ 76 h 185"/>
              <a:gd name="T58" fmla="*/ 92 w 185"/>
              <a:gd name="T59" fmla="*/ 25 h 185"/>
              <a:gd name="T60" fmla="*/ 88 w 185"/>
              <a:gd name="T61" fmla="*/ 76 h 185"/>
              <a:gd name="T62" fmla="*/ 92 w 185"/>
              <a:gd name="T63" fmla="*/ 109 h 185"/>
              <a:gd name="T64" fmla="*/ 130 w 185"/>
              <a:gd name="T65" fmla="*/ 97 h 185"/>
              <a:gd name="T66" fmla="*/ 130 w 185"/>
              <a:gd name="T67" fmla="*/ 88 h 185"/>
              <a:gd name="T68" fmla="*/ 84 w 185"/>
              <a:gd name="T69" fmla="*/ 92 h 185"/>
              <a:gd name="T70" fmla="*/ 101 w 185"/>
              <a:gd name="T71" fmla="*/ 92 h 185"/>
              <a:gd name="T72" fmla="*/ 122 w 185"/>
              <a:gd name="T73" fmla="*/ 143 h 185"/>
              <a:gd name="T74" fmla="*/ 126 w 185"/>
              <a:gd name="T75" fmla="*/ 151 h 185"/>
              <a:gd name="T76" fmla="*/ 122 w 185"/>
              <a:gd name="T77" fmla="*/ 143 h 185"/>
              <a:gd name="T78" fmla="*/ 88 w 185"/>
              <a:gd name="T79" fmla="*/ 156 h 185"/>
              <a:gd name="T80" fmla="*/ 97 w 185"/>
              <a:gd name="T81" fmla="*/ 15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85">
                <a:moveTo>
                  <a:pt x="40" y="57"/>
                </a:moveTo>
                <a:cubicBezTo>
                  <a:pt x="38" y="56"/>
                  <a:pt x="35" y="57"/>
                  <a:pt x="34" y="59"/>
                </a:cubicBezTo>
                <a:cubicBezTo>
                  <a:pt x="33" y="61"/>
                  <a:pt x="33" y="63"/>
                  <a:pt x="35" y="64"/>
                </a:cubicBezTo>
                <a:cubicBezTo>
                  <a:pt x="37" y="66"/>
                  <a:pt x="40" y="65"/>
                  <a:pt x="41" y="63"/>
                </a:cubicBezTo>
                <a:cubicBezTo>
                  <a:pt x="42" y="61"/>
                  <a:pt x="42" y="58"/>
                  <a:pt x="40" y="57"/>
                </a:cubicBezTo>
                <a:close/>
                <a:moveTo>
                  <a:pt x="63" y="143"/>
                </a:moveTo>
                <a:cubicBezTo>
                  <a:pt x="61" y="142"/>
                  <a:pt x="58" y="143"/>
                  <a:pt x="57" y="145"/>
                </a:cubicBezTo>
                <a:cubicBezTo>
                  <a:pt x="56" y="147"/>
                  <a:pt x="57" y="150"/>
                  <a:pt x="59" y="151"/>
                </a:cubicBezTo>
                <a:cubicBezTo>
                  <a:pt x="61" y="152"/>
                  <a:pt x="63" y="151"/>
                  <a:pt x="64" y="149"/>
                </a:cubicBezTo>
                <a:cubicBezTo>
                  <a:pt x="66" y="147"/>
                  <a:pt x="65" y="145"/>
                  <a:pt x="63" y="143"/>
                </a:cubicBezTo>
                <a:close/>
                <a:moveTo>
                  <a:pt x="59" y="34"/>
                </a:moveTo>
                <a:cubicBezTo>
                  <a:pt x="57" y="35"/>
                  <a:pt x="56" y="38"/>
                  <a:pt x="57" y="40"/>
                </a:cubicBezTo>
                <a:cubicBezTo>
                  <a:pt x="58" y="42"/>
                  <a:pt x="61" y="42"/>
                  <a:pt x="63" y="41"/>
                </a:cubicBezTo>
                <a:cubicBezTo>
                  <a:pt x="65" y="40"/>
                  <a:pt x="66" y="37"/>
                  <a:pt x="64" y="35"/>
                </a:cubicBezTo>
                <a:cubicBezTo>
                  <a:pt x="63" y="33"/>
                  <a:pt x="61" y="33"/>
                  <a:pt x="59" y="34"/>
                </a:cubicBezTo>
                <a:close/>
                <a:moveTo>
                  <a:pt x="122" y="41"/>
                </a:moveTo>
                <a:cubicBezTo>
                  <a:pt x="124" y="42"/>
                  <a:pt x="127" y="42"/>
                  <a:pt x="128" y="40"/>
                </a:cubicBezTo>
                <a:cubicBezTo>
                  <a:pt x="129" y="38"/>
                  <a:pt x="128" y="35"/>
                  <a:pt x="126" y="34"/>
                </a:cubicBezTo>
                <a:cubicBezTo>
                  <a:pt x="124" y="33"/>
                  <a:pt x="122" y="33"/>
                  <a:pt x="120" y="35"/>
                </a:cubicBezTo>
                <a:cubicBezTo>
                  <a:pt x="119" y="37"/>
                  <a:pt x="120" y="40"/>
                  <a:pt x="122" y="41"/>
                </a:cubicBezTo>
                <a:close/>
                <a:moveTo>
                  <a:pt x="35" y="120"/>
                </a:moveTo>
                <a:cubicBezTo>
                  <a:pt x="33" y="121"/>
                  <a:pt x="33" y="124"/>
                  <a:pt x="34" y="126"/>
                </a:cubicBezTo>
                <a:cubicBezTo>
                  <a:pt x="35" y="128"/>
                  <a:pt x="38" y="129"/>
                  <a:pt x="40" y="128"/>
                </a:cubicBezTo>
                <a:cubicBezTo>
                  <a:pt x="42" y="126"/>
                  <a:pt x="42" y="124"/>
                  <a:pt x="41" y="122"/>
                </a:cubicBezTo>
                <a:cubicBezTo>
                  <a:pt x="40" y="120"/>
                  <a:pt x="37" y="119"/>
                  <a:pt x="35" y="120"/>
                </a:cubicBezTo>
                <a:close/>
                <a:moveTo>
                  <a:pt x="29" y="88"/>
                </a:moveTo>
                <a:cubicBezTo>
                  <a:pt x="27" y="88"/>
                  <a:pt x="25" y="90"/>
                  <a:pt x="25" y="92"/>
                </a:cubicBezTo>
                <a:cubicBezTo>
                  <a:pt x="25" y="95"/>
                  <a:pt x="27" y="97"/>
                  <a:pt x="29" y="97"/>
                </a:cubicBezTo>
                <a:cubicBezTo>
                  <a:pt x="31" y="97"/>
                  <a:pt x="33" y="95"/>
                  <a:pt x="33" y="92"/>
                </a:cubicBezTo>
                <a:cubicBezTo>
                  <a:pt x="33" y="90"/>
                  <a:pt x="31" y="88"/>
                  <a:pt x="29" y="88"/>
                </a:cubicBezTo>
                <a:close/>
                <a:moveTo>
                  <a:pt x="149" y="120"/>
                </a:moveTo>
                <a:cubicBezTo>
                  <a:pt x="147" y="119"/>
                  <a:pt x="145" y="120"/>
                  <a:pt x="144" y="122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7" y="129"/>
                  <a:pt x="150" y="128"/>
                  <a:pt x="151" y="126"/>
                </a:cubicBezTo>
                <a:cubicBezTo>
                  <a:pt x="152" y="124"/>
                  <a:pt x="151" y="121"/>
                  <a:pt x="149" y="120"/>
                </a:cubicBezTo>
                <a:close/>
                <a:moveTo>
                  <a:pt x="145" y="57"/>
                </a:moveTo>
                <a:cubicBezTo>
                  <a:pt x="143" y="58"/>
                  <a:pt x="142" y="61"/>
                  <a:pt x="144" y="63"/>
                </a:cubicBezTo>
                <a:cubicBezTo>
                  <a:pt x="145" y="65"/>
                  <a:pt x="147" y="66"/>
                  <a:pt x="149" y="64"/>
                </a:cubicBezTo>
                <a:cubicBezTo>
                  <a:pt x="151" y="63"/>
                  <a:pt x="152" y="61"/>
                  <a:pt x="151" y="59"/>
                </a:cubicBezTo>
                <a:cubicBezTo>
                  <a:pt x="150" y="57"/>
                  <a:pt x="147" y="56"/>
                  <a:pt x="145" y="57"/>
                </a:cubicBezTo>
                <a:close/>
                <a:moveTo>
                  <a:pt x="156" y="88"/>
                </a:moveTo>
                <a:cubicBezTo>
                  <a:pt x="153" y="88"/>
                  <a:pt x="151" y="90"/>
                  <a:pt x="151" y="92"/>
                </a:cubicBezTo>
                <a:cubicBezTo>
                  <a:pt x="151" y="95"/>
                  <a:pt x="153" y="97"/>
                  <a:pt x="156" y="97"/>
                </a:cubicBezTo>
                <a:cubicBezTo>
                  <a:pt x="158" y="97"/>
                  <a:pt x="160" y="95"/>
                  <a:pt x="160" y="92"/>
                </a:cubicBezTo>
                <a:cubicBezTo>
                  <a:pt x="160" y="90"/>
                  <a:pt x="158" y="88"/>
                  <a:pt x="156" y="88"/>
                </a:cubicBezTo>
                <a:close/>
                <a:moveTo>
                  <a:pt x="92" y="0"/>
                </a:moveTo>
                <a:cubicBezTo>
                  <a:pt x="41" y="0"/>
                  <a:pt x="0" y="41"/>
                  <a:pt x="0" y="92"/>
                </a:cubicBezTo>
                <a:cubicBezTo>
                  <a:pt x="0" y="144"/>
                  <a:pt x="41" y="185"/>
                  <a:pt x="92" y="185"/>
                </a:cubicBezTo>
                <a:cubicBezTo>
                  <a:pt x="144" y="185"/>
                  <a:pt x="185" y="144"/>
                  <a:pt x="185" y="92"/>
                </a:cubicBezTo>
                <a:cubicBezTo>
                  <a:pt x="185" y="41"/>
                  <a:pt x="144" y="0"/>
                  <a:pt x="92" y="0"/>
                </a:cubicBezTo>
                <a:close/>
                <a:moveTo>
                  <a:pt x="92" y="177"/>
                </a:moveTo>
                <a:cubicBezTo>
                  <a:pt x="46" y="177"/>
                  <a:pt x="8" y="139"/>
                  <a:pt x="8" y="92"/>
                </a:cubicBezTo>
                <a:cubicBezTo>
                  <a:pt x="8" y="46"/>
                  <a:pt x="46" y="8"/>
                  <a:pt x="92" y="8"/>
                </a:cubicBezTo>
                <a:cubicBezTo>
                  <a:pt x="139" y="8"/>
                  <a:pt x="177" y="46"/>
                  <a:pt x="177" y="92"/>
                </a:cubicBezTo>
                <a:cubicBezTo>
                  <a:pt x="177" y="139"/>
                  <a:pt x="139" y="177"/>
                  <a:pt x="92" y="177"/>
                </a:cubicBezTo>
                <a:close/>
                <a:moveTo>
                  <a:pt x="130" y="88"/>
                </a:moveTo>
                <a:cubicBezTo>
                  <a:pt x="109" y="88"/>
                  <a:pt x="109" y="88"/>
                  <a:pt x="109" y="88"/>
                </a:cubicBezTo>
                <a:cubicBezTo>
                  <a:pt x="107" y="82"/>
                  <a:pt x="103" y="78"/>
                  <a:pt x="97" y="76"/>
                </a:cubicBezTo>
                <a:cubicBezTo>
                  <a:pt x="97" y="29"/>
                  <a:pt x="97" y="29"/>
                  <a:pt x="97" y="29"/>
                </a:cubicBezTo>
                <a:cubicBezTo>
                  <a:pt x="97" y="27"/>
                  <a:pt x="95" y="25"/>
                  <a:pt x="92" y="25"/>
                </a:cubicBezTo>
                <a:cubicBezTo>
                  <a:pt x="90" y="25"/>
                  <a:pt x="88" y="27"/>
                  <a:pt x="88" y="29"/>
                </a:cubicBezTo>
                <a:cubicBezTo>
                  <a:pt x="88" y="76"/>
                  <a:pt x="88" y="76"/>
                  <a:pt x="88" y="76"/>
                </a:cubicBezTo>
                <a:cubicBezTo>
                  <a:pt x="81" y="78"/>
                  <a:pt x="76" y="84"/>
                  <a:pt x="76" y="92"/>
                </a:cubicBezTo>
                <a:cubicBezTo>
                  <a:pt x="76" y="102"/>
                  <a:pt x="83" y="109"/>
                  <a:pt x="92" y="109"/>
                </a:cubicBezTo>
                <a:cubicBezTo>
                  <a:pt x="100" y="109"/>
                  <a:pt x="107" y="104"/>
                  <a:pt x="109" y="97"/>
                </a:cubicBezTo>
                <a:cubicBezTo>
                  <a:pt x="130" y="97"/>
                  <a:pt x="130" y="97"/>
                  <a:pt x="130" y="97"/>
                </a:cubicBezTo>
                <a:cubicBezTo>
                  <a:pt x="133" y="97"/>
                  <a:pt x="135" y="95"/>
                  <a:pt x="135" y="92"/>
                </a:cubicBezTo>
                <a:cubicBezTo>
                  <a:pt x="135" y="90"/>
                  <a:pt x="133" y="88"/>
                  <a:pt x="130" y="88"/>
                </a:cubicBezTo>
                <a:close/>
                <a:moveTo>
                  <a:pt x="92" y="101"/>
                </a:moveTo>
                <a:cubicBezTo>
                  <a:pt x="88" y="101"/>
                  <a:pt x="84" y="97"/>
                  <a:pt x="84" y="92"/>
                </a:cubicBezTo>
                <a:cubicBezTo>
                  <a:pt x="84" y="88"/>
                  <a:pt x="88" y="84"/>
                  <a:pt x="92" y="84"/>
                </a:cubicBezTo>
                <a:cubicBezTo>
                  <a:pt x="97" y="84"/>
                  <a:pt x="101" y="88"/>
                  <a:pt x="101" y="92"/>
                </a:cubicBezTo>
                <a:cubicBezTo>
                  <a:pt x="101" y="97"/>
                  <a:pt x="97" y="101"/>
                  <a:pt x="92" y="101"/>
                </a:cubicBezTo>
                <a:close/>
                <a:moveTo>
                  <a:pt x="122" y="143"/>
                </a:moveTo>
                <a:cubicBezTo>
                  <a:pt x="120" y="145"/>
                  <a:pt x="119" y="147"/>
                  <a:pt x="120" y="149"/>
                </a:cubicBezTo>
                <a:cubicBezTo>
                  <a:pt x="122" y="151"/>
                  <a:pt x="124" y="152"/>
                  <a:pt x="126" y="151"/>
                </a:cubicBezTo>
                <a:cubicBezTo>
                  <a:pt x="128" y="150"/>
                  <a:pt x="129" y="147"/>
                  <a:pt x="128" y="145"/>
                </a:cubicBezTo>
                <a:cubicBezTo>
                  <a:pt x="127" y="143"/>
                  <a:pt x="124" y="142"/>
                  <a:pt x="122" y="143"/>
                </a:cubicBezTo>
                <a:close/>
                <a:moveTo>
                  <a:pt x="92" y="151"/>
                </a:moveTo>
                <a:cubicBezTo>
                  <a:pt x="90" y="151"/>
                  <a:pt x="88" y="153"/>
                  <a:pt x="88" y="156"/>
                </a:cubicBezTo>
                <a:cubicBezTo>
                  <a:pt x="88" y="158"/>
                  <a:pt x="90" y="160"/>
                  <a:pt x="92" y="160"/>
                </a:cubicBezTo>
                <a:cubicBezTo>
                  <a:pt x="95" y="160"/>
                  <a:pt x="97" y="158"/>
                  <a:pt x="97" y="156"/>
                </a:cubicBezTo>
                <a:cubicBezTo>
                  <a:pt x="97" y="153"/>
                  <a:pt x="95" y="151"/>
                  <a:pt x="92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Shape 767"/>
          <p:cNvSpPr/>
          <p:nvPr/>
        </p:nvSpPr>
        <p:spPr>
          <a:xfrm>
            <a:off x="659740" y="3340028"/>
            <a:ext cx="302069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 algn="ctr">
              <a:defRPr sz="1800"/>
            </a:pPr>
            <a:r>
              <a:rPr lang="ru-RU" sz="36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45 </a:t>
            </a:r>
            <a:r>
              <a:rPr lang="lt-LT" sz="36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minutės ar </a:t>
            </a:r>
            <a:r>
              <a:rPr lang="ru-RU" sz="36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 3 </a:t>
            </a:r>
            <a:r>
              <a:rPr lang="lt-LT" sz="3600" b="1" spc="-41" dirty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minutės </a:t>
            </a:r>
            <a:r>
              <a:rPr lang="ru-RU" sz="3600" b="1" spc="-41" dirty="0" smtClean="0">
                <a:solidFill>
                  <a:schemeClr val="bg1"/>
                </a:solidFill>
                <a:latin typeface="Raleway"/>
                <a:ea typeface="Rajdhani Semibold"/>
                <a:cs typeface="Raleway"/>
                <a:sym typeface="Rajdhani Semibold"/>
              </a:rPr>
              <a:t>?</a:t>
            </a:r>
            <a:endParaRPr sz="2400" spc="-33" dirty="0">
              <a:solidFill>
                <a:schemeClr val="bg1"/>
              </a:solidFill>
              <a:latin typeface="Calibri Light" panose="020F0302020204030204" pitchFamily="34" charset="0"/>
              <a:ea typeface="Rajdhani"/>
              <a:cs typeface="Raleway"/>
              <a:sym typeface="Rajdhan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79" y="0"/>
            <a:ext cx="5080221" cy="5143500"/>
          </a:xfrm>
          <a:prstGeom prst="rect">
            <a:avLst/>
          </a:prstGeom>
        </p:spPr>
      </p:pic>
      <p:pic>
        <p:nvPicPr>
          <p:cNvPr id="8" name="Изображение 22" descr="CC_Logo_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34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20087</TotalTime>
  <Words>1215</Words>
  <Application>Microsoft Office PowerPoint</Application>
  <PresentationFormat>Экран (16:9)</PresentationFormat>
  <Paragraphs>184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Rajdhani Semibold</vt:lpstr>
      <vt:lpstr>Rajdhani</vt:lpstr>
      <vt:lpstr>Calibri</vt:lpstr>
      <vt:lpstr>Raleway</vt:lpstr>
      <vt:lpstr>Times New Roman</vt:lpstr>
      <vt:lpstr>Roboto Light</vt:lpstr>
      <vt:lpstr>Raleway Light</vt:lpstr>
      <vt:lpstr>Arial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1375</cp:revision>
  <cp:lastPrinted>2015-03-02T20:38:25Z</cp:lastPrinted>
  <dcterms:created xsi:type="dcterms:W3CDTF">2014-07-08T04:55:45Z</dcterms:created>
  <dcterms:modified xsi:type="dcterms:W3CDTF">2018-10-25T17:01:53Z</dcterms:modified>
</cp:coreProperties>
</file>