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895" r:id="rId2"/>
    <p:sldId id="896" r:id="rId3"/>
    <p:sldId id="936" r:id="rId4"/>
    <p:sldId id="927" r:id="rId5"/>
    <p:sldId id="937" r:id="rId6"/>
    <p:sldId id="930" r:id="rId7"/>
    <p:sldId id="902" r:id="rId8"/>
    <p:sldId id="928" r:id="rId9"/>
    <p:sldId id="933" r:id="rId10"/>
    <p:sldId id="905" r:id="rId11"/>
    <p:sldId id="931" r:id="rId12"/>
    <p:sldId id="932" r:id="rId13"/>
    <p:sldId id="938" r:id="rId14"/>
    <p:sldId id="925" r:id="rId15"/>
    <p:sldId id="921" r:id="rId16"/>
  </p:sldIdLst>
  <p:sldSz cx="9144000" cy="5143500" type="screen16x9"/>
  <p:notesSz cx="6858000" cy="9144000"/>
  <p:embeddedFontLst>
    <p:embeddedFont>
      <p:font typeface="Aharoni" panose="02010803020104030203" pitchFamily="2" charset="-79"/>
      <p:bold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1156"/>
    <a:srgbClr val="FCD0D0"/>
    <a:srgbClr val="CC0000"/>
    <a:srgbClr val="E6E4CC"/>
    <a:srgbClr val="FFE5F8"/>
    <a:srgbClr val="FFCC00"/>
    <a:srgbClr val="FEB4EB"/>
    <a:srgbClr val="FF8FE2"/>
    <a:srgbClr val="FED8B8"/>
    <a:srgbClr val="FCA9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3" autoAdjust="0"/>
    <p:restoredTop sz="75862" autoAdjust="0"/>
  </p:normalViewPr>
  <p:slideViewPr>
    <p:cSldViewPr snapToGrid="0" snapToObjects="1">
      <p:cViewPr varScale="1">
        <p:scale>
          <a:sx n="46" d="100"/>
          <a:sy n="46" d="100"/>
        </p:scale>
        <p:origin x="1146" y="5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8" d="100"/>
        <a:sy n="98" d="100"/>
      </p:scale>
      <p:origin x="0" y="-44154"/>
    </p:cViewPr>
  </p:sorterViewPr>
  <p:notesViewPr>
    <p:cSldViewPr snapToGrid="0" snapToObjects="1">
      <p:cViewPr varScale="1">
        <p:scale>
          <a:sx n="97" d="100"/>
          <a:sy n="97" d="100"/>
        </p:scale>
        <p:origin x="381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A83A8-2E45-0548-B3C9-C096518BCF82}" type="datetimeFigureOut">
              <a:rPr lang="en-US" smtClean="0"/>
              <a:t>10/12/2018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028E8-0986-2C48-A24F-782A77C255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142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94DD2-0DDA-C24C-A772-AE987C62F897}" type="datetimeFigureOut">
              <a:rPr lang="en-US" smtClean="0"/>
              <a:t>10/12/2018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24DC8D-BEC2-D34A-81E1-6AC3BD4AB1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253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313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effectLst/>
              </a:rPr>
              <a:t>Produkte</a:t>
            </a:r>
            <a:r>
              <a:rPr lang="en-US" dirty="0" smtClean="0">
                <a:effectLst/>
              </a:rPr>
              <a:t> Prenatal + </a:t>
            </a:r>
            <a:r>
              <a:rPr lang="en-US" dirty="0" err="1" smtClean="0">
                <a:effectLst/>
              </a:rPr>
              <a:t>žuvų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taukai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yra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dokozaheksaeno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rūgšties</a:t>
            </a:r>
            <a:r>
              <a:rPr lang="en-US" dirty="0" smtClean="0">
                <a:effectLst/>
              </a:rPr>
              <a:t> (DHR) </a:t>
            </a:r>
            <a:r>
              <a:rPr lang="en-US" dirty="0" err="1" smtClean="0">
                <a:effectLst/>
              </a:rPr>
              <a:t>pavidalo</a:t>
            </a:r>
            <a:r>
              <a:rPr lang="en-US" dirty="0" smtClean="0">
                <a:effectLst/>
              </a:rPr>
              <a:t> (</a:t>
            </a:r>
            <a:r>
              <a:rPr lang="en-US" dirty="0" err="1" smtClean="0">
                <a:effectLst/>
              </a:rPr>
              <a:t>pavidalu</a:t>
            </a:r>
            <a:r>
              <a:rPr lang="en-US" dirty="0" smtClean="0">
                <a:effectLst/>
              </a:rPr>
              <a:t>). Tai </a:t>
            </a:r>
            <a:r>
              <a:rPr lang="en-US" dirty="0" err="1" smtClean="0">
                <a:effectLst/>
              </a:rPr>
              <a:t>vertingiausia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organizmui</a:t>
            </a:r>
            <a:r>
              <a:rPr lang="en-US" dirty="0" smtClean="0">
                <a:effectLst/>
              </a:rPr>
              <a:t> Omega 3 </a:t>
            </a:r>
            <a:r>
              <a:rPr lang="en-US" dirty="0" err="1" smtClean="0">
                <a:effectLst/>
              </a:rPr>
              <a:t>rūgštis</a:t>
            </a:r>
            <a:r>
              <a:rPr lang="en-US" dirty="0" smtClean="0">
                <a:effectLst/>
              </a:rPr>
              <a:t>. 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err="1" smtClean="0">
                <a:effectLst/>
              </a:rPr>
              <a:t>Pakankamas</a:t>
            </a:r>
            <a:r>
              <a:rPr lang="en-US" dirty="0" smtClean="0">
                <a:effectLst/>
              </a:rPr>
              <a:t> DHR </a:t>
            </a:r>
            <a:r>
              <a:rPr lang="en-US" dirty="0" err="1" smtClean="0">
                <a:effectLst/>
              </a:rPr>
              <a:t>kiekis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nėščios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moters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organizme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mažina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priešlaikio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gimdymo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riziką</a:t>
            </a:r>
            <a:r>
              <a:rPr lang="en-US" dirty="0" smtClean="0">
                <a:effectLst/>
              </a:rPr>
              <a:t>.  </a:t>
            </a:r>
            <a:endParaRPr lang="en-US" dirty="0" smtClean="0"/>
          </a:p>
          <a:p>
            <a:r>
              <a:rPr lang="en-US" dirty="0" smtClean="0">
                <a:effectLst/>
              </a:rPr>
              <a:t>DHR </a:t>
            </a:r>
            <a:r>
              <a:rPr lang="en-US" dirty="0" err="1" smtClean="0">
                <a:effectLst/>
              </a:rPr>
              <a:t>būtina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harmoningam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vaisiaus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vystymuisi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ir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vaiko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sveikatai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pirmais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gyvenimo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metais</a:t>
            </a:r>
            <a:r>
              <a:rPr lang="en-US" dirty="0" smtClean="0">
                <a:effectLst/>
              </a:rPr>
              <a:t>: </a:t>
            </a:r>
            <a:r>
              <a:rPr lang="en-US" dirty="0" err="1" smtClean="0">
                <a:effectLst/>
              </a:rPr>
              <a:t>tyrimais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įrodyta</a:t>
            </a:r>
            <a:r>
              <a:rPr lang="en-US" dirty="0" smtClean="0">
                <a:effectLst/>
              </a:rPr>
              <a:t>, </a:t>
            </a:r>
            <a:r>
              <a:rPr lang="en-US" dirty="0" err="1" smtClean="0">
                <a:effectLst/>
              </a:rPr>
              <a:t>kad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vaikai</a:t>
            </a:r>
            <a:r>
              <a:rPr lang="en-US" dirty="0" smtClean="0">
                <a:effectLst/>
              </a:rPr>
              <a:t>, </a:t>
            </a:r>
            <a:r>
              <a:rPr lang="en-US" dirty="0" err="1" smtClean="0">
                <a:effectLst/>
              </a:rPr>
              <a:t>motinos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įsčiose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gavę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didelį</a:t>
            </a:r>
            <a:r>
              <a:rPr lang="en-US" dirty="0" smtClean="0">
                <a:effectLst/>
              </a:rPr>
              <a:t> DHR </a:t>
            </a:r>
            <a:r>
              <a:rPr lang="en-US" dirty="0" err="1" smtClean="0">
                <a:effectLst/>
              </a:rPr>
              <a:t>kiekį</a:t>
            </a:r>
            <a:r>
              <a:rPr lang="en-US" dirty="0" smtClean="0">
                <a:effectLst/>
              </a:rPr>
              <a:t>, </a:t>
            </a:r>
            <a:r>
              <a:rPr lang="en-US" dirty="0" err="1" smtClean="0">
                <a:effectLst/>
              </a:rPr>
              <a:t>turi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geresnį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regėjimą</a:t>
            </a:r>
            <a:r>
              <a:rPr lang="en-US" dirty="0" smtClean="0">
                <a:effectLst/>
              </a:rPr>
              <a:t>. </a:t>
            </a:r>
            <a:r>
              <a:rPr lang="en-US" dirty="0" err="1" smtClean="0">
                <a:effectLst/>
              </a:rPr>
              <a:t>Taip</a:t>
            </a:r>
            <a:r>
              <a:rPr lang="en-US" dirty="0" smtClean="0">
                <a:effectLst/>
              </a:rPr>
              <a:t> pat</a:t>
            </a:r>
            <a:r>
              <a:rPr lang="en-US" dirty="0" smtClean="0"/>
              <a:t> </a:t>
            </a:r>
            <a:r>
              <a:rPr lang="en-US" dirty="0" smtClean="0">
                <a:effectLst/>
              </a:rPr>
              <a:t>DHR</a:t>
            </a:r>
            <a:r>
              <a:rPr lang="en-US" dirty="0" smtClean="0"/>
              <a:t> </a:t>
            </a:r>
            <a:r>
              <a:rPr lang="en-US" dirty="0" err="1" smtClean="0">
                <a:effectLst/>
              </a:rPr>
              <a:t>reikalinga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vaisiaus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smegenims</a:t>
            </a:r>
            <a:r>
              <a:rPr lang="en-US" dirty="0" smtClean="0">
                <a:effectLst/>
              </a:rPr>
              <a:t>, </a:t>
            </a:r>
            <a:r>
              <a:rPr lang="en-US" dirty="0" err="1" smtClean="0">
                <a:effectLst/>
              </a:rPr>
              <a:t>kurios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pradeda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vystytis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pirmomis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neštumo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savaitėmis</a:t>
            </a:r>
            <a:r>
              <a:rPr lang="en-US" dirty="0" smtClean="0">
                <a:effectLst/>
              </a:rPr>
              <a:t>.</a:t>
            </a:r>
            <a:r>
              <a:rPr lang="en-US" dirty="0" smtClean="0"/>
              <a:t> </a:t>
            </a:r>
          </a:p>
          <a:p>
            <a:r>
              <a:rPr lang="en-US" dirty="0" smtClean="0">
                <a:effectLst/>
              </a:rPr>
              <a:t>DHR </a:t>
            </a:r>
            <a:r>
              <a:rPr lang="en-US" dirty="0" err="1" smtClean="0">
                <a:effectLst/>
              </a:rPr>
              <a:t>naudinga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ir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krūtimi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maitinamiems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kūdikiams</a:t>
            </a:r>
            <a:r>
              <a:rPr lang="en-US" dirty="0" smtClean="0">
                <a:effectLst/>
              </a:rPr>
              <a:t> - </a:t>
            </a:r>
            <a:r>
              <a:rPr lang="en-US" dirty="0" err="1" smtClean="0">
                <a:effectLst/>
              </a:rPr>
              <a:t>penkiamečiai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vaikai</a:t>
            </a:r>
            <a:r>
              <a:rPr lang="en-US" dirty="0" smtClean="0">
                <a:effectLst/>
              </a:rPr>
              <a:t>, </a:t>
            </a:r>
            <a:r>
              <a:rPr lang="en-US" dirty="0" err="1" smtClean="0">
                <a:effectLst/>
              </a:rPr>
              <a:t>gavę</a:t>
            </a:r>
            <a:r>
              <a:rPr lang="en-US" dirty="0" smtClean="0">
                <a:effectLst/>
              </a:rPr>
              <a:t> DHR </a:t>
            </a:r>
            <a:r>
              <a:rPr lang="en-US" dirty="0" err="1" smtClean="0">
                <a:effectLst/>
              </a:rPr>
              <a:t>su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motinos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pienu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pirmais</a:t>
            </a:r>
            <a:r>
              <a:rPr lang="en-US" dirty="0" smtClean="0">
                <a:effectLst/>
              </a:rPr>
              <a:t> 4 </a:t>
            </a:r>
            <a:r>
              <a:rPr lang="en-US" dirty="0" err="1" smtClean="0">
                <a:effectLst/>
              </a:rPr>
              <a:t>gyvenimo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mėnesiais</a:t>
            </a:r>
            <a:r>
              <a:rPr lang="en-US" dirty="0" smtClean="0">
                <a:effectLst/>
              </a:rPr>
              <a:t>, </a:t>
            </a:r>
            <a:r>
              <a:rPr lang="en-US" dirty="0" err="1" smtClean="0">
                <a:effectLst/>
              </a:rPr>
              <a:t>gebėjo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geriau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išlaikyti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dėmesį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ir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koncentraciją</a:t>
            </a:r>
            <a:r>
              <a:rPr lang="en-US" dirty="0" smtClean="0">
                <a:effectLst/>
              </a:rPr>
              <a:t>.</a:t>
            </a:r>
            <a:endParaRPr lang="en-US" dirty="0" smtClean="0"/>
          </a:p>
          <a:p>
            <a:r>
              <a:rPr lang="en-US" dirty="0" smtClean="0">
                <a:effectLst/>
              </a:rPr>
              <a:t>DHR </a:t>
            </a:r>
            <a:r>
              <a:rPr lang="en-US" dirty="0" err="1" smtClean="0">
                <a:effectLst/>
              </a:rPr>
              <a:t>palaiko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širdies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ir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kraujagyslių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sveikatą</a:t>
            </a:r>
            <a:r>
              <a:rPr lang="en-US" dirty="0" smtClean="0">
                <a:effectLst/>
              </a:rPr>
              <a:t>, </a:t>
            </a:r>
            <a:r>
              <a:rPr lang="en-US" dirty="0" err="1" smtClean="0">
                <a:effectLst/>
              </a:rPr>
              <a:t>sustiprindamos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kraujagyslių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ir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kapiliarų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sieneles</a:t>
            </a:r>
            <a:r>
              <a:rPr lang="en-US" dirty="0" smtClean="0">
                <a:effectLst/>
              </a:rPr>
              <a:t>, </a:t>
            </a:r>
            <a:r>
              <a:rPr lang="en-US" dirty="0" err="1" smtClean="0">
                <a:effectLst/>
              </a:rPr>
              <a:t>gerindamos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širdies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darbą</a:t>
            </a:r>
            <a:r>
              <a:rPr lang="en-US" dirty="0" smtClean="0">
                <a:effectLst/>
              </a:rPr>
              <a:t>, </a:t>
            </a:r>
            <a:r>
              <a:rPr lang="en-US" dirty="0" err="1" smtClean="0">
                <a:effectLst/>
              </a:rPr>
              <a:t>mažindamos</a:t>
            </a:r>
            <a:r>
              <a:rPr lang="en-US" dirty="0" smtClean="0">
                <a:effectLst/>
              </a:rPr>
              <a:t> «</a:t>
            </a:r>
            <a:r>
              <a:rPr lang="en-US" dirty="0" err="1" smtClean="0">
                <a:effectLst/>
              </a:rPr>
              <a:t>blogojo</a:t>
            </a:r>
            <a:r>
              <a:rPr lang="en-US" dirty="0" smtClean="0">
                <a:effectLst/>
              </a:rPr>
              <a:t>» </a:t>
            </a:r>
            <a:r>
              <a:rPr lang="en-US" dirty="0" err="1" smtClean="0">
                <a:effectLst/>
              </a:rPr>
              <a:t>cholesterolio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lygį</a:t>
            </a:r>
            <a:r>
              <a:rPr lang="en-US" dirty="0" smtClean="0">
                <a:effectLst/>
              </a:rPr>
              <a:t>.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/>
            </a:r>
            <a:br>
              <a:rPr lang="en-US" dirty="0" smtClean="0">
                <a:effectLst/>
              </a:rPr>
            </a:br>
            <a:endParaRPr lang="en-US" dirty="0" smtClean="0">
              <a:effectLst/>
            </a:endParaRPr>
          </a:p>
          <a:p>
            <a:r>
              <a:rPr lang="en-US" dirty="0" err="1" smtClean="0"/>
              <a:t>Esant</a:t>
            </a:r>
            <a:r>
              <a:rPr lang="en-US" dirty="0" smtClean="0"/>
              <a:t> </a:t>
            </a:r>
            <a:r>
              <a:rPr lang="en-US" dirty="0" err="1" smtClean="0"/>
              <a:t>išreikštam</a:t>
            </a:r>
            <a:r>
              <a:rPr lang="en-US" dirty="0" smtClean="0"/>
              <a:t> </a:t>
            </a:r>
            <a:r>
              <a:rPr lang="en-US" b="1" dirty="0" err="1" smtClean="0">
                <a:effectLst/>
              </a:rPr>
              <a:t>seleno</a:t>
            </a:r>
            <a:r>
              <a:rPr lang="en-US" dirty="0" smtClean="0"/>
              <a:t> </a:t>
            </a:r>
            <a:r>
              <a:rPr lang="en-US" dirty="0" err="1" smtClean="0"/>
              <a:t>trūkumui</a:t>
            </a:r>
            <a:r>
              <a:rPr lang="en-US" dirty="0" smtClean="0"/>
              <a:t> </a:t>
            </a:r>
            <a:r>
              <a:rPr lang="en-US" dirty="0" err="1" smtClean="0"/>
              <a:t>neščios</a:t>
            </a:r>
            <a:r>
              <a:rPr lang="en-US" dirty="0" smtClean="0"/>
              <a:t> </a:t>
            </a:r>
            <a:r>
              <a:rPr lang="en-US" dirty="0" err="1" smtClean="0"/>
              <a:t>moters</a:t>
            </a:r>
            <a:r>
              <a:rPr lang="en-US" dirty="0" smtClean="0"/>
              <a:t> </a:t>
            </a:r>
            <a:r>
              <a:rPr lang="en-US" dirty="0" err="1" smtClean="0"/>
              <a:t>organizme</a:t>
            </a:r>
            <a:r>
              <a:rPr lang="en-US" dirty="0" smtClean="0"/>
              <a:t>, </a:t>
            </a:r>
            <a:r>
              <a:rPr lang="en-US" dirty="0" err="1" smtClean="0"/>
              <a:t>atsiranda</a:t>
            </a:r>
            <a:r>
              <a:rPr lang="en-US" dirty="0" smtClean="0"/>
              <a:t> </a:t>
            </a:r>
            <a:r>
              <a:rPr lang="en-US" dirty="0" err="1" smtClean="0"/>
              <a:t>grėsmė</a:t>
            </a:r>
            <a:r>
              <a:rPr lang="en-US" dirty="0" smtClean="0"/>
              <a:t> </a:t>
            </a:r>
            <a:r>
              <a:rPr lang="en-US" dirty="0" err="1" smtClean="0"/>
              <a:t>pagimdyti</a:t>
            </a:r>
            <a:r>
              <a:rPr lang="en-US" dirty="0" smtClean="0"/>
              <a:t> </a:t>
            </a:r>
            <a:r>
              <a:rPr lang="en-US" dirty="0" err="1" smtClean="0"/>
              <a:t>vaiką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įgimtomis</a:t>
            </a:r>
            <a:r>
              <a:rPr lang="en-US" dirty="0" smtClean="0"/>
              <a:t> </a:t>
            </a:r>
            <a:r>
              <a:rPr lang="en-US" dirty="0" err="1" smtClean="0"/>
              <a:t>anomalijomis</a:t>
            </a:r>
            <a:r>
              <a:rPr lang="en-US" dirty="0" smtClean="0"/>
              <a:t>: </a:t>
            </a:r>
            <a:r>
              <a:rPr lang="en-US" dirty="0" err="1" smtClean="0"/>
              <a:t>raumenų</a:t>
            </a:r>
            <a:r>
              <a:rPr lang="en-US" dirty="0" smtClean="0"/>
              <a:t> </a:t>
            </a:r>
            <a:r>
              <a:rPr lang="en-US" dirty="0" err="1" smtClean="0"/>
              <a:t>silpnumu</a:t>
            </a:r>
            <a:r>
              <a:rPr lang="en-US" dirty="0" smtClean="0"/>
              <a:t>, </a:t>
            </a:r>
            <a:r>
              <a:rPr lang="en-US" dirty="0" err="1" smtClean="0"/>
              <a:t>nepakankamai</a:t>
            </a:r>
            <a:r>
              <a:rPr lang="en-US" dirty="0" smtClean="0"/>
              <a:t> </a:t>
            </a:r>
            <a:r>
              <a:rPr lang="en-US" dirty="0" err="1" smtClean="0"/>
              <a:t>išsivysčiusiu</a:t>
            </a:r>
            <a:r>
              <a:rPr lang="en-US" dirty="0" smtClean="0"/>
              <a:t> </a:t>
            </a:r>
            <a:r>
              <a:rPr lang="en-US" dirty="0" err="1" smtClean="0"/>
              <a:t>stuburu</a:t>
            </a:r>
            <a:r>
              <a:rPr lang="en-US" dirty="0" smtClean="0"/>
              <a:t>, </a:t>
            </a:r>
            <a:r>
              <a:rPr lang="en-US" dirty="0" err="1" smtClean="0"/>
              <a:t>širdies</a:t>
            </a:r>
            <a:r>
              <a:rPr lang="en-US" dirty="0" smtClean="0"/>
              <a:t> </a:t>
            </a:r>
            <a:r>
              <a:rPr lang="en-US" dirty="0" err="1" smtClean="0"/>
              <a:t>yda</a:t>
            </a:r>
            <a:r>
              <a:rPr lang="en-US" dirty="0" smtClean="0"/>
              <a:t>, </a:t>
            </a:r>
            <a:r>
              <a:rPr lang="en-US" dirty="0" err="1" smtClean="0"/>
              <a:t>kvėpavimo</a:t>
            </a:r>
            <a:r>
              <a:rPr lang="en-US" dirty="0" smtClean="0"/>
              <a:t> </a:t>
            </a:r>
            <a:r>
              <a:rPr lang="en-US" dirty="0" err="1" smtClean="0"/>
              <a:t>sistemos</a:t>
            </a:r>
            <a:r>
              <a:rPr lang="en-US" dirty="0" smtClean="0"/>
              <a:t> </a:t>
            </a:r>
            <a:r>
              <a:rPr lang="en-US" dirty="0" err="1" smtClean="0"/>
              <a:t>ligomis</a:t>
            </a:r>
            <a:r>
              <a:rPr lang="en-US" dirty="0" smtClean="0"/>
              <a:t>, </a:t>
            </a:r>
            <a:r>
              <a:rPr lang="en-US" dirty="0" err="1" smtClean="0"/>
              <a:t>nerviniais</a:t>
            </a:r>
            <a:r>
              <a:rPr lang="en-US" dirty="0" smtClean="0"/>
              <a:t> </a:t>
            </a:r>
            <a:r>
              <a:rPr lang="en-US" dirty="0" err="1" smtClean="0"/>
              <a:t>ir</a:t>
            </a:r>
            <a:r>
              <a:rPr lang="en-US" dirty="0" smtClean="0"/>
              <a:t> </a:t>
            </a:r>
            <a:r>
              <a:rPr lang="en-US" dirty="0" err="1" smtClean="0"/>
              <a:t>psichiniais</a:t>
            </a:r>
            <a:r>
              <a:rPr lang="en-US" dirty="0" smtClean="0"/>
              <a:t> </a:t>
            </a:r>
            <a:r>
              <a:rPr lang="en-US" dirty="0" err="1" smtClean="0"/>
              <a:t>sutrikimais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Seleno</a:t>
            </a:r>
            <a:r>
              <a:rPr lang="en-US" dirty="0" smtClean="0"/>
              <a:t> </a:t>
            </a:r>
            <a:r>
              <a:rPr lang="en-US" dirty="0" err="1" smtClean="0"/>
              <a:t>deficitas</a:t>
            </a:r>
            <a:r>
              <a:rPr lang="en-US" dirty="0" smtClean="0"/>
              <a:t> </a:t>
            </a:r>
            <a:r>
              <a:rPr lang="en-US" dirty="0" err="1" smtClean="0"/>
              <a:t>gali</a:t>
            </a:r>
            <a:r>
              <a:rPr lang="en-US" dirty="0" smtClean="0"/>
              <a:t> </a:t>
            </a:r>
            <a:r>
              <a:rPr lang="en-US" dirty="0" err="1" smtClean="0"/>
              <a:t>išprovokuoti</a:t>
            </a:r>
            <a:r>
              <a:rPr lang="en-US" dirty="0" smtClean="0"/>
              <a:t> </a:t>
            </a:r>
            <a:r>
              <a:rPr lang="en-US" dirty="0" err="1" smtClean="0"/>
              <a:t>vėlyvą</a:t>
            </a:r>
            <a:r>
              <a:rPr lang="en-US" dirty="0" smtClean="0"/>
              <a:t> </a:t>
            </a:r>
            <a:r>
              <a:rPr lang="en-US" dirty="0" err="1" smtClean="0"/>
              <a:t>toksikozę</a:t>
            </a:r>
            <a:r>
              <a:rPr lang="en-US" dirty="0" smtClean="0"/>
              <a:t> </a:t>
            </a:r>
            <a:r>
              <a:rPr lang="en-US" dirty="0" err="1" smtClean="0"/>
              <a:t>ir</a:t>
            </a:r>
            <a:r>
              <a:rPr lang="en-US" dirty="0" smtClean="0"/>
              <a:t> </a:t>
            </a:r>
            <a:r>
              <a:rPr lang="en-US" dirty="0" err="1" smtClean="0"/>
              <a:t>priešlaikį</a:t>
            </a:r>
            <a:r>
              <a:rPr lang="en-US" dirty="0" smtClean="0"/>
              <a:t> </a:t>
            </a:r>
            <a:r>
              <a:rPr lang="en-US" dirty="0" err="1" smtClean="0"/>
              <a:t>gimdymą</a:t>
            </a:r>
            <a:r>
              <a:rPr lang="en-US" dirty="0" smtClean="0"/>
              <a:t>. </a:t>
            </a:r>
            <a:r>
              <a:rPr lang="en-US" dirty="0" err="1" smtClean="0"/>
              <a:t>Atsiranda</a:t>
            </a:r>
            <a:r>
              <a:rPr lang="en-US" dirty="0" smtClean="0"/>
              <a:t> </a:t>
            </a:r>
            <a:r>
              <a:rPr lang="en-US" dirty="0" err="1" smtClean="0"/>
              <a:t>raumenų</a:t>
            </a:r>
            <a:r>
              <a:rPr lang="en-US" dirty="0" smtClean="0"/>
              <a:t> </a:t>
            </a:r>
            <a:r>
              <a:rPr lang="en-US" dirty="0" err="1" smtClean="0"/>
              <a:t>ir</a:t>
            </a:r>
            <a:r>
              <a:rPr lang="en-US" dirty="0" smtClean="0"/>
              <a:t> </a:t>
            </a:r>
            <a:r>
              <a:rPr lang="en-US" dirty="0" err="1" smtClean="0"/>
              <a:t>kraujagyslių</a:t>
            </a:r>
            <a:r>
              <a:rPr lang="en-US" dirty="0" smtClean="0"/>
              <a:t> </a:t>
            </a:r>
            <a:r>
              <a:rPr lang="en-US" dirty="0" err="1" smtClean="0"/>
              <a:t>hipertenzijos</a:t>
            </a:r>
            <a:r>
              <a:rPr lang="en-US" dirty="0" smtClean="0"/>
              <a:t>, </a:t>
            </a:r>
            <a:r>
              <a:rPr lang="en-US" dirty="0" err="1" smtClean="0"/>
              <a:t>tinimų</a:t>
            </a:r>
            <a:r>
              <a:rPr lang="en-US" dirty="0" smtClean="0"/>
              <a:t>, </a:t>
            </a:r>
            <a:r>
              <a:rPr lang="en-US" dirty="0" err="1" smtClean="0"/>
              <a:t>anemijos</a:t>
            </a:r>
            <a:r>
              <a:rPr lang="en-US" dirty="0" smtClean="0"/>
              <a:t>, </a:t>
            </a:r>
            <a:r>
              <a:rPr lang="en-US" dirty="0" err="1" smtClean="0"/>
              <a:t>depresinės</a:t>
            </a:r>
            <a:r>
              <a:rPr lang="en-US" dirty="0" smtClean="0"/>
              <a:t> </a:t>
            </a:r>
            <a:r>
              <a:rPr lang="en-US" dirty="0" err="1" smtClean="0"/>
              <a:t>būsenos</a:t>
            </a:r>
            <a:r>
              <a:rPr lang="en-US" dirty="0" smtClean="0"/>
              <a:t> </a:t>
            </a:r>
            <a:r>
              <a:rPr lang="en-US" dirty="0" err="1" smtClean="0"/>
              <a:t>tikimybė</a:t>
            </a:r>
            <a:r>
              <a:rPr lang="en-US" dirty="0" smtClean="0"/>
              <a:t>, </a:t>
            </a:r>
            <a:r>
              <a:rPr lang="en-US" dirty="0" err="1" smtClean="0"/>
              <a:t>galimas</a:t>
            </a:r>
            <a:r>
              <a:rPr lang="en-US" dirty="0" smtClean="0"/>
              <a:t> per </a:t>
            </a:r>
            <a:r>
              <a:rPr lang="en-US" dirty="0" err="1" smtClean="0"/>
              <a:t>silpnas</a:t>
            </a:r>
            <a:r>
              <a:rPr lang="en-US" dirty="0" smtClean="0"/>
              <a:t> </a:t>
            </a:r>
            <a:r>
              <a:rPr lang="en-US" dirty="0" err="1" smtClean="0"/>
              <a:t>gimdymo</a:t>
            </a:r>
            <a:r>
              <a:rPr lang="en-US" dirty="0" smtClean="0"/>
              <a:t> </a:t>
            </a:r>
            <a:r>
              <a:rPr lang="en-US" dirty="0" err="1" smtClean="0"/>
              <a:t>aktyvumas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Chroniškas</a:t>
            </a:r>
            <a:r>
              <a:rPr lang="en-US" dirty="0" smtClean="0"/>
              <a:t> </a:t>
            </a:r>
            <a:r>
              <a:rPr lang="en-US" b="1" dirty="0" err="1" smtClean="0">
                <a:effectLst/>
              </a:rPr>
              <a:t>cinko</a:t>
            </a:r>
            <a:r>
              <a:rPr lang="en-US" dirty="0" smtClean="0"/>
              <a:t> </a:t>
            </a:r>
            <a:r>
              <a:rPr lang="en-US" dirty="0" err="1" smtClean="0"/>
              <a:t>trūkumas</a:t>
            </a:r>
            <a:r>
              <a:rPr lang="en-US" dirty="0" smtClean="0"/>
              <a:t> </a:t>
            </a:r>
            <a:r>
              <a:rPr lang="en-US" dirty="0" err="1" smtClean="0"/>
              <a:t>nėštumo</a:t>
            </a:r>
            <a:r>
              <a:rPr lang="en-US" dirty="0" smtClean="0"/>
              <a:t> </a:t>
            </a:r>
            <a:r>
              <a:rPr lang="en-US" dirty="0" err="1" smtClean="0"/>
              <a:t>metu</a:t>
            </a:r>
            <a:r>
              <a:rPr lang="en-US" dirty="0" smtClean="0"/>
              <a:t> </a:t>
            </a:r>
            <a:r>
              <a:rPr lang="en-US" dirty="0" err="1" smtClean="0"/>
              <a:t>gali</a:t>
            </a:r>
            <a:r>
              <a:rPr lang="en-US" dirty="0" smtClean="0"/>
              <a:t> </a:t>
            </a:r>
            <a:r>
              <a:rPr lang="en-US" dirty="0" err="1" smtClean="0"/>
              <a:t>sukelti</a:t>
            </a:r>
            <a:r>
              <a:rPr lang="en-US" dirty="0" smtClean="0"/>
              <a:t> </a:t>
            </a:r>
            <a:r>
              <a:rPr lang="en-US" dirty="0" err="1" smtClean="0"/>
              <a:t>komplikacijas</a:t>
            </a:r>
            <a:r>
              <a:rPr lang="en-US" dirty="0" smtClean="0"/>
              <a:t> </a:t>
            </a:r>
            <a:r>
              <a:rPr lang="en-US" dirty="0" err="1" smtClean="0"/>
              <a:t>gimdymo</a:t>
            </a:r>
            <a:r>
              <a:rPr lang="en-US" dirty="0" smtClean="0"/>
              <a:t> </a:t>
            </a:r>
            <a:r>
              <a:rPr lang="en-US" dirty="0" err="1" smtClean="0"/>
              <a:t>metu</a:t>
            </a:r>
            <a:r>
              <a:rPr lang="en-US" dirty="0" smtClean="0"/>
              <a:t> (</a:t>
            </a:r>
            <a:r>
              <a:rPr lang="en-US" dirty="0" err="1" smtClean="0"/>
              <a:t>pailgėjusi</a:t>
            </a:r>
            <a:r>
              <a:rPr lang="en-US" dirty="0" smtClean="0"/>
              <a:t> </a:t>
            </a:r>
            <a:r>
              <a:rPr lang="en-US" dirty="0" err="1" smtClean="0"/>
              <a:t>gimdymo</a:t>
            </a:r>
            <a:r>
              <a:rPr lang="en-US" dirty="0" smtClean="0"/>
              <a:t> </a:t>
            </a:r>
            <a:r>
              <a:rPr lang="en-US" dirty="0" err="1" smtClean="0"/>
              <a:t>trukmė</a:t>
            </a:r>
            <a:r>
              <a:rPr lang="en-US" dirty="0" smtClean="0"/>
              <a:t>, </a:t>
            </a:r>
            <a:r>
              <a:rPr lang="en-US" dirty="0" err="1" smtClean="0"/>
              <a:t>pogimdyminiai</a:t>
            </a:r>
            <a:r>
              <a:rPr lang="en-US" dirty="0" smtClean="0"/>
              <a:t> </a:t>
            </a:r>
            <a:r>
              <a:rPr lang="en-US" dirty="0" err="1" smtClean="0"/>
              <a:t>kaujavimai</a:t>
            </a:r>
            <a:r>
              <a:rPr lang="en-US" dirty="0" smtClean="0"/>
              <a:t>, </a:t>
            </a:r>
            <a:r>
              <a:rPr lang="en-US" dirty="0" err="1" smtClean="0"/>
              <a:t>vaiko</a:t>
            </a:r>
            <a:r>
              <a:rPr lang="en-US" dirty="0" smtClean="0"/>
              <a:t> </a:t>
            </a:r>
            <a:r>
              <a:rPr lang="en-US" dirty="0" err="1" smtClean="0"/>
              <a:t>įgimtų</a:t>
            </a:r>
            <a:r>
              <a:rPr lang="en-US" dirty="0" smtClean="0"/>
              <a:t> </a:t>
            </a:r>
            <a:r>
              <a:rPr lang="en-US" dirty="0" err="1" smtClean="0"/>
              <a:t>anomalijų</a:t>
            </a:r>
            <a:r>
              <a:rPr lang="en-US" dirty="0" smtClean="0"/>
              <a:t> </a:t>
            </a:r>
            <a:r>
              <a:rPr lang="en-US" dirty="0" err="1" smtClean="0"/>
              <a:t>vystymąsis</a:t>
            </a:r>
            <a:r>
              <a:rPr lang="en-US" dirty="0" smtClean="0"/>
              <a:t>, </a:t>
            </a:r>
            <a:r>
              <a:rPr lang="en-US" dirty="0" err="1" smtClean="0"/>
              <a:t>silpna</a:t>
            </a:r>
            <a:r>
              <a:rPr lang="en-US" dirty="0" smtClean="0"/>
              <a:t> </a:t>
            </a:r>
            <a:r>
              <a:rPr lang="en-US" dirty="0" err="1" smtClean="0"/>
              <a:t>kūdikio</a:t>
            </a:r>
            <a:r>
              <a:rPr lang="en-US" dirty="0" smtClean="0"/>
              <a:t> </a:t>
            </a:r>
            <a:r>
              <a:rPr lang="en-US" dirty="0" err="1" smtClean="0"/>
              <a:t>svekata</a:t>
            </a:r>
            <a:r>
              <a:rPr lang="en-US" dirty="0" smtClean="0"/>
              <a:t>). </a:t>
            </a:r>
          </a:p>
          <a:p>
            <a:r>
              <a:rPr lang="en-US" dirty="0" err="1" smtClean="0"/>
              <a:t>Cnkas</a:t>
            </a:r>
            <a:r>
              <a:rPr lang="en-US" dirty="0" smtClean="0"/>
              <a:t>, </a:t>
            </a:r>
            <a:r>
              <a:rPr lang="en-US" dirty="0" err="1" smtClean="0"/>
              <a:t>kaip</a:t>
            </a:r>
            <a:r>
              <a:rPr lang="en-US" dirty="0" smtClean="0"/>
              <a:t> </a:t>
            </a:r>
            <a:r>
              <a:rPr lang="en-US" dirty="0" err="1" smtClean="0"/>
              <a:t>ir</a:t>
            </a:r>
            <a:r>
              <a:rPr lang="en-US" dirty="0" smtClean="0"/>
              <a:t> </a:t>
            </a:r>
            <a:r>
              <a:rPr lang="en-US" dirty="0" err="1" smtClean="0"/>
              <a:t>selenas</a:t>
            </a:r>
            <a:r>
              <a:rPr lang="en-US" dirty="0" smtClean="0"/>
              <a:t>, </a:t>
            </a:r>
            <a:r>
              <a:rPr lang="en-US" dirty="0" err="1" smtClean="0"/>
              <a:t>palaiko</a:t>
            </a:r>
            <a:r>
              <a:rPr lang="en-US" dirty="0" smtClean="0"/>
              <a:t>  </a:t>
            </a:r>
            <a:r>
              <a:rPr lang="en-US" dirty="0" err="1" smtClean="0"/>
              <a:t>imunitetą</a:t>
            </a:r>
            <a:r>
              <a:rPr lang="en-US" dirty="0" smtClean="0"/>
              <a:t>, </a:t>
            </a:r>
            <a:r>
              <a:rPr lang="en-US" dirty="0" err="1" smtClean="0"/>
              <a:t>padidina</a:t>
            </a:r>
            <a:r>
              <a:rPr lang="en-US" dirty="0" smtClean="0"/>
              <a:t> </a:t>
            </a:r>
            <a:r>
              <a:rPr lang="en-US" dirty="0" err="1" smtClean="0"/>
              <a:t>organizmo</a:t>
            </a:r>
            <a:r>
              <a:rPr lang="en-US" dirty="0" smtClean="0"/>
              <a:t> </a:t>
            </a:r>
            <a:r>
              <a:rPr lang="en-US" dirty="0" err="1" smtClean="0"/>
              <a:t>atsparumą</a:t>
            </a:r>
            <a:r>
              <a:rPr lang="en-US" dirty="0" smtClean="0"/>
              <a:t> </a:t>
            </a:r>
            <a:r>
              <a:rPr lang="en-US" dirty="0" err="1" smtClean="0"/>
              <a:t>infekcijoms</a:t>
            </a:r>
            <a:r>
              <a:rPr lang="en-US" dirty="0" smtClean="0"/>
              <a:t> (tai </a:t>
            </a:r>
            <a:r>
              <a:rPr lang="en-US" dirty="0" err="1" smtClean="0"/>
              <a:t>ypač</a:t>
            </a:r>
            <a:r>
              <a:rPr lang="en-US" dirty="0" smtClean="0"/>
              <a:t> </a:t>
            </a:r>
            <a:r>
              <a:rPr lang="en-US" dirty="0" err="1" smtClean="0"/>
              <a:t>svarbu</a:t>
            </a:r>
            <a:r>
              <a:rPr lang="en-US" dirty="0" smtClean="0"/>
              <a:t> </a:t>
            </a:r>
            <a:r>
              <a:rPr lang="en-US" dirty="0" err="1" smtClean="0"/>
              <a:t>nėštumo</a:t>
            </a:r>
            <a:r>
              <a:rPr lang="en-US" dirty="0" smtClean="0"/>
              <a:t> </a:t>
            </a:r>
            <a:r>
              <a:rPr lang="en-US" dirty="0" err="1" smtClean="0"/>
              <a:t>metu</a:t>
            </a:r>
            <a:r>
              <a:rPr lang="en-US" dirty="0" smtClean="0"/>
              <a:t>, </a:t>
            </a:r>
            <a:r>
              <a:rPr lang="en-US" dirty="0" err="1" smtClean="0"/>
              <a:t>kai</a:t>
            </a:r>
            <a:r>
              <a:rPr lang="en-US" dirty="0" smtClean="0"/>
              <a:t> </a:t>
            </a:r>
            <a:r>
              <a:rPr lang="en-US" dirty="0" err="1" smtClean="0"/>
              <a:t>daugumą</a:t>
            </a:r>
            <a:r>
              <a:rPr lang="en-US" dirty="0" smtClean="0"/>
              <a:t> </a:t>
            </a:r>
            <a:r>
              <a:rPr lang="en-US" dirty="0" err="1" smtClean="0"/>
              <a:t>medikamentų</a:t>
            </a:r>
            <a:r>
              <a:rPr lang="en-US" dirty="0" smtClean="0"/>
              <a:t> </a:t>
            </a:r>
            <a:r>
              <a:rPr lang="en-US" dirty="0" err="1" smtClean="0"/>
              <a:t>reikia</a:t>
            </a:r>
            <a:r>
              <a:rPr lang="en-US" dirty="0" smtClean="0"/>
              <a:t> </a:t>
            </a:r>
            <a:r>
              <a:rPr lang="en-US" dirty="0" err="1" smtClean="0"/>
              <a:t>vartoti</a:t>
            </a:r>
            <a:r>
              <a:rPr lang="en-US" dirty="0" smtClean="0"/>
              <a:t> </a:t>
            </a:r>
            <a:r>
              <a:rPr lang="en-US" dirty="0" err="1" smtClean="0"/>
              <a:t>labai</a:t>
            </a:r>
            <a:r>
              <a:rPr lang="en-US" dirty="0" smtClean="0"/>
              <a:t> </a:t>
            </a:r>
            <a:r>
              <a:rPr lang="en-US" dirty="0" err="1" smtClean="0"/>
              <a:t>atsargiai</a:t>
            </a:r>
            <a:r>
              <a:rPr lang="en-US" dirty="0" smtClean="0"/>
              <a:t>). </a:t>
            </a:r>
          </a:p>
          <a:p>
            <a:r>
              <a:rPr lang="en-US" b="1" dirty="0" err="1" smtClean="0">
                <a:effectLst/>
              </a:rPr>
              <a:t>Jodas</a:t>
            </a:r>
            <a:r>
              <a:rPr lang="en-US" dirty="0" smtClean="0"/>
              <a:t> </a:t>
            </a:r>
            <a:r>
              <a:rPr lang="en-US" dirty="0" err="1" smtClean="0"/>
              <a:t>reikalingas</a:t>
            </a:r>
            <a:r>
              <a:rPr lang="en-US" dirty="0" smtClean="0"/>
              <a:t> </a:t>
            </a:r>
            <a:r>
              <a:rPr lang="en-US" dirty="0" err="1" smtClean="0"/>
              <a:t>normaliai</a:t>
            </a:r>
            <a:r>
              <a:rPr lang="en-US" dirty="0" smtClean="0"/>
              <a:t> </a:t>
            </a:r>
            <a:r>
              <a:rPr lang="en-US" dirty="0" err="1" smtClean="0"/>
              <a:t>skydliaukės</a:t>
            </a:r>
            <a:r>
              <a:rPr lang="en-US" dirty="0" smtClean="0"/>
              <a:t> </a:t>
            </a:r>
            <a:r>
              <a:rPr lang="en-US" dirty="0" err="1" smtClean="0"/>
              <a:t>funkcijai</a:t>
            </a:r>
            <a:r>
              <a:rPr lang="en-US" dirty="0" smtClean="0"/>
              <a:t>. </a:t>
            </a:r>
            <a:r>
              <a:rPr lang="en-US" dirty="0" err="1" smtClean="0"/>
              <a:t>Nepakankamas</a:t>
            </a:r>
            <a:r>
              <a:rPr lang="en-US" dirty="0" smtClean="0"/>
              <a:t> </a:t>
            </a:r>
            <a:r>
              <a:rPr lang="en-US" dirty="0" err="1" smtClean="0"/>
              <a:t>šio</a:t>
            </a:r>
            <a:r>
              <a:rPr lang="en-US" dirty="0" smtClean="0"/>
              <a:t> </a:t>
            </a:r>
            <a:r>
              <a:rPr lang="en-US" dirty="0" err="1" smtClean="0"/>
              <a:t>elemento</a:t>
            </a:r>
            <a:r>
              <a:rPr lang="en-US" dirty="0" smtClean="0"/>
              <a:t> </a:t>
            </a:r>
            <a:r>
              <a:rPr lang="en-US" dirty="0" err="1" smtClean="0"/>
              <a:t>vartojimas</a:t>
            </a:r>
            <a:r>
              <a:rPr lang="en-US" dirty="0" smtClean="0"/>
              <a:t> </a:t>
            </a:r>
            <a:r>
              <a:rPr lang="en-US" dirty="0" err="1" smtClean="0"/>
              <a:t>nėštumo</a:t>
            </a:r>
            <a:r>
              <a:rPr lang="en-US" dirty="0" smtClean="0"/>
              <a:t> </a:t>
            </a:r>
            <a:r>
              <a:rPr lang="en-US" dirty="0" err="1" smtClean="0"/>
              <a:t>metu</a:t>
            </a:r>
            <a:r>
              <a:rPr lang="en-US" dirty="0" smtClean="0"/>
              <a:t> </a:t>
            </a:r>
            <a:r>
              <a:rPr lang="en-US" dirty="0" err="1" smtClean="0"/>
              <a:t>gali</a:t>
            </a:r>
            <a:r>
              <a:rPr lang="en-US" dirty="0" smtClean="0"/>
              <a:t> </a:t>
            </a:r>
            <a:r>
              <a:rPr lang="en-US" dirty="0" err="1" smtClean="0"/>
              <a:t>sukelti</a:t>
            </a:r>
            <a:r>
              <a:rPr lang="en-US" dirty="0" smtClean="0"/>
              <a:t> </a:t>
            </a:r>
            <a:r>
              <a:rPr lang="en-US" dirty="0" err="1" smtClean="0"/>
              <a:t>gūžį</a:t>
            </a:r>
            <a:r>
              <a:rPr lang="en-US" dirty="0" smtClean="0"/>
              <a:t> </a:t>
            </a:r>
            <a:r>
              <a:rPr lang="en-US" dirty="0" err="1" smtClean="0"/>
              <a:t>bei</a:t>
            </a:r>
            <a:r>
              <a:rPr lang="en-US" dirty="0" smtClean="0"/>
              <a:t> </a:t>
            </a:r>
            <a:r>
              <a:rPr lang="en-US" dirty="0" err="1" smtClean="0"/>
              <a:t>skydliaukės</a:t>
            </a:r>
            <a:r>
              <a:rPr lang="en-US" dirty="0" smtClean="0"/>
              <a:t> </a:t>
            </a:r>
            <a:r>
              <a:rPr lang="en-US" dirty="0" err="1" smtClean="0"/>
              <a:t>funkcijos</a:t>
            </a:r>
            <a:r>
              <a:rPr lang="en-US" dirty="0" smtClean="0"/>
              <a:t> </a:t>
            </a:r>
            <a:r>
              <a:rPr lang="en-US" dirty="0" err="1" smtClean="0"/>
              <a:t>pakitimus</a:t>
            </a:r>
            <a:r>
              <a:rPr lang="en-US" dirty="0" smtClean="0"/>
              <a:t>. </a:t>
            </a:r>
            <a:r>
              <a:rPr lang="en-US" dirty="0" err="1" smtClean="0"/>
              <a:t>Jodo</a:t>
            </a:r>
            <a:r>
              <a:rPr lang="en-US" dirty="0" smtClean="0"/>
              <a:t> </a:t>
            </a:r>
            <a:r>
              <a:rPr lang="en-US" dirty="0" err="1" smtClean="0"/>
              <a:t>vartojimas</a:t>
            </a:r>
            <a:r>
              <a:rPr lang="en-US" dirty="0" smtClean="0"/>
              <a:t> </a:t>
            </a:r>
            <a:r>
              <a:rPr lang="en-US" dirty="0" err="1" smtClean="0"/>
              <a:t>padeda</a:t>
            </a:r>
            <a:r>
              <a:rPr lang="en-US" dirty="0" smtClean="0"/>
              <a:t> </a:t>
            </a:r>
            <a:r>
              <a:rPr lang="en-US" dirty="0" err="1" smtClean="0"/>
              <a:t>išvengti</a:t>
            </a:r>
            <a:r>
              <a:rPr lang="en-US" dirty="0" smtClean="0"/>
              <a:t> </a:t>
            </a:r>
            <a:r>
              <a:rPr lang="en-US" dirty="0" err="1" smtClean="0"/>
              <a:t>vaiko</a:t>
            </a:r>
            <a:r>
              <a:rPr lang="en-US" dirty="0" smtClean="0"/>
              <a:t> </a:t>
            </a:r>
            <a:r>
              <a:rPr lang="en-US" dirty="0" err="1" smtClean="0"/>
              <a:t>skydliaukės</a:t>
            </a:r>
            <a:r>
              <a:rPr lang="en-US" dirty="0" smtClean="0"/>
              <a:t> </a:t>
            </a:r>
            <a:r>
              <a:rPr lang="en-US" dirty="0" err="1" smtClean="0"/>
              <a:t>veiklos</a:t>
            </a:r>
            <a:r>
              <a:rPr lang="en-US" dirty="0" smtClean="0"/>
              <a:t> </a:t>
            </a:r>
            <a:r>
              <a:rPr lang="en-US" dirty="0" err="1" smtClean="0"/>
              <a:t>sutrikimų</a:t>
            </a:r>
            <a:r>
              <a:rPr lang="en-US" dirty="0" smtClean="0"/>
              <a:t>. </a:t>
            </a:r>
            <a:r>
              <a:rPr lang="en-US" dirty="0" err="1" smtClean="0"/>
              <a:t>Pakankamas</a:t>
            </a:r>
            <a:r>
              <a:rPr lang="en-US" dirty="0" smtClean="0"/>
              <a:t> </a:t>
            </a:r>
            <a:r>
              <a:rPr lang="en-US" dirty="0" err="1" smtClean="0"/>
              <a:t>jodo</a:t>
            </a:r>
            <a:r>
              <a:rPr lang="en-US" dirty="0" smtClean="0"/>
              <a:t> </a:t>
            </a:r>
            <a:r>
              <a:rPr lang="en-US" dirty="0" err="1" smtClean="0"/>
              <a:t>kiekis</a:t>
            </a:r>
            <a:r>
              <a:rPr lang="en-US" dirty="0" smtClean="0"/>
              <a:t> </a:t>
            </a:r>
            <a:r>
              <a:rPr lang="en-US" dirty="0" err="1" smtClean="0"/>
              <a:t>organizme</a:t>
            </a:r>
            <a:r>
              <a:rPr lang="en-US" dirty="0" smtClean="0"/>
              <a:t> - </a:t>
            </a:r>
            <a:r>
              <a:rPr lang="en-US" dirty="0" err="1" smtClean="0"/>
              <a:t>būtina</a:t>
            </a:r>
            <a:r>
              <a:rPr lang="en-US" dirty="0" smtClean="0"/>
              <a:t> </a:t>
            </a:r>
            <a:r>
              <a:rPr lang="en-US" dirty="0" err="1" smtClean="0"/>
              <a:t>skydliaukės</a:t>
            </a:r>
            <a:r>
              <a:rPr lang="en-US" dirty="0" smtClean="0"/>
              <a:t> </a:t>
            </a:r>
            <a:r>
              <a:rPr lang="en-US" dirty="0" err="1" smtClean="0"/>
              <a:t>hormonų</a:t>
            </a:r>
            <a:r>
              <a:rPr lang="en-US" dirty="0" smtClean="0"/>
              <a:t> </a:t>
            </a:r>
            <a:r>
              <a:rPr lang="en-US" dirty="0" err="1" smtClean="0"/>
              <a:t>sintezės</a:t>
            </a:r>
            <a:r>
              <a:rPr lang="en-US" dirty="0" smtClean="0"/>
              <a:t> </a:t>
            </a:r>
            <a:r>
              <a:rPr lang="en-US" dirty="0" err="1" smtClean="0"/>
              <a:t>sąlyga</a:t>
            </a:r>
            <a:r>
              <a:rPr lang="en-US" dirty="0" smtClean="0"/>
              <a:t>. </a:t>
            </a:r>
            <a:r>
              <a:rPr lang="en-US" dirty="0" err="1" smtClean="0"/>
              <a:t>Šie</a:t>
            </a:r>
            <a:r>
              <a:rPr lang="en-US" dirty="0" smtClean="0"/>
              <a:t> </a:t>
            </a:r>
            <a:r>
              <a:rPr lang="en-US" dirty="0" err="1" smtClean="0"/>
              <a:t>hormonai</a:t>
            </a:r>
            <a:r>
              <a:rPr lang="en-US" dirty="0" smtClean="0"/>
              <a:t> </a:t>
            </a:r>
            <a:r>
              <a:rPr lang="en-US" dirty="0" err="1" smtClean="0"/>
              <a:t>labai</a:t>
            </a:r>
            <a:r>
              <a:rPr lang="en-US" dirty="0" smtClean="0"/>
              <a:t> </a:t>
            </a:r>
            <a:r>
              <a:rPr lang="en-US" dirty="0" err="1" smtClean="0"/>
              <a:t>svarbūs</a:t>
            </a:r>
            <a:r>
              <a:rPr lang="en-US" dirty="0" smtClean="0"/>
              <a:t> </a:t>
            </a:r>
            <a:r>
              <a:rPr lang="en-US" dirty="0" err="1" smtClean="0"/>
              <a:t>vaisiaus</a:t>
            </a:r>
            <a:r>
              <a:rPr lang="en-US" dirty="0" smtClean="0"/>
              <a:t> </a:t>
            </a:r>
            <a:r>
              <a:rPr lang="en-US" dirty="0" err="1" smtClean="0"/>
              <a:t>smegenų</a:t>
            </a:r>
            <a:r>
              <a:rPr lang="en-US" dirty="0" smtClean="0"/>
              <a:t> </a:t>
            </a:r>
            <a:r>
              <a:rPr lang="en-US" dirty="0" err="1" smtClean="0"/>
              <a:t>formavimuisi</a:t>
            </a:r>
            <a:r>
              <a:rPr lang="en-US" dirty="0" smtClean="0"/>
              <a:t> </a:t>
            </a:r>
            <a:r>
              <a:rPr lang="en-US" dirty="0" err="1" smtClean="0"/>
              <a:t>motinos</a:t>
            </a:r>
            <a:r>
              <a:rPr lang="en-US" dirty="0" smtClean="0"/>
              <a:t> </a:t>
            </a:r>
            <a:r>
              <a:rPr lang="en-US" dirty="0" err="1" smtClean="0"/>
              <a:t>įsčiose</a:t>
            </a:r>
            <a:r>
              <a:rPr lang="en-US" dirty="0" smtClean="0"/>
              <a:t>.  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 smtClean="0">
                <a:effectLst/>
              </a:rPr>
              <a:t>Prenatal + </a:t>
            </a:r>
            <a:r>
              <a:rPr lang="en-US" u="sng" dirty="0" err="1" smtClean="0">
                <a:effectLst/>
              </a:rPr>
              <a:t>sudėtyje</a:t>
            </a:r>
            <a:r>
              <a:rPr lang="en-US" u="sng" dirty="0" smtClean="0">
                <a:effectLst/>
              </a:rPr>
              <a:t> - </a:t>
            </a:r>
            <a:r>
              <a:rPr lang="en-US" u="sng" dirty="0" err="1" smtClean="0">
                <a:effectLst/>
              </a:rPr>
              <a:t>patys</a:t>
            </a:r>
            <a:r>
              <a:rPr lang="en-US" u="sng" dirty="0" smtClean="0">
                <a:effectLst/>
              </a:rPr>
              <a:t> </a:t>
            </a:r>
            <a:r>
              <a:rPr lang="en-US" u="sng" dirty="0" err="1" smtClean="0">
                <a:effectLst/>
              </a:rPr>
              <a:t>svarbiausi</a:t>
            </a:r>
            <a:r>
              <a:rPr lang="en-US" u="sng" dirty="0" smtClean="0">
                <a:effectLst/>
              </a:rPr>
              <a:t> </a:t>
            </a:r>
            <a:r>
              <a:rPr lang="en-US" u="sng" dirty="0" err="1" smtClean="0">
                <a:effectLst/>
              </a:rPr>
              <a:t>vitaminai</a:t>
            </a:r>
            <a:r>
              <a:rPr lang="en-US" dirty="0" smtClean="0">
                <a:effectLst/>
              </a:rPr>
              <a:t> </a:t>
            </a:r>
            <a:r>
              <a:rPr lang="en-US" u="sng" dirty="0" err="1" smtClean="0">
                <a:effectLst/>
              </a:rPr>
              <a:t>nėščiosioms</a:t>
            </a:r>
            <a:r>
              <a:rPr lang="en-US" u="sng" dirty="0" smtClean="0">
                <a:effectLst/>
              </a:rPr>
              <a:t>.</a:t>
            </a:r>
            <a:r>
              <a:rPr lang="en-US" dirty="0" smtClean="0">
                <a:effectLst/>
              </a:rPr>
              <a:t> </a:t>
            </a:r>
          </a:p>
          <a:p>
            <a:r>
              <a:rPr lang="en-US" b="1" dirty="0" smtClean="0">
                <a:effectLst/>
              </a:rPr>
              <a:t>B </a:t>
            </a:r>
            <a:r>
              <a:rPr lang="en-US" b="1" dirty="0" err="1" smtClean="0">
                <a:effectLst/>
              </a:rPr>
              <a:t>grupės</a:t>
            </a:r>
            <a:r>
              <a:rPr lang="en-US" b="1" dirty="0" smtClean="0">
                <a:effectLst/>
              </a:rPr>
              <a:t> </a:t>
            </a:r>
            <a:r>
              <a:rPr lang="en-US" b="1" dirty="0" err="1" smtClean="0">
                <a:effectLst/>
              </a:rPr>
              <a:t>vitaminai</a:t>
            </a:r>
            <a:r>
              <a:rPr lang="en-US" dirty="0" smtClean="0"/>
              <a:t> </a:t>
            </a:r>
            <a:r>
              <a:rPr lang="en-US" dirty="0" err="1" smtClean="0"/>
              <a:t>atsakingi</a:t>
            </a:r>
            <a:r>
              <a:rPr lang="en-US" dirty="0" smtClean="0"/>
              <a:t> </a:t>
            </a:r>
            <a:r>
              <a:rPr lang="en-US" dirty="0" err="1" smtClean="0"/>
              <a:t>už</a:t>
            </a:r>
            <a:r>
              <a:rPr lang="en-US" dirty="0" smtClean="0"/>
              <a:t> </a:t>
            </a:r>
            <a:r>
              <a:rPr lang="en-US" dirty="0" err="1" smtClean="0"/>
              <a:t>normalių</a:t>
            </a:r>
            <a:r>
              <a:rPr lang="en-US" dirty="0" smtClean="0"/>
              <a:t> </a:t>
            </a:r>
            <a:r>
              <a:rPr lang="en-US" dirty="0" err="1" smtClean="0"/>
              <a:t>nervų</a:t>
            </a:r>
            <a:r>
              <a:rPr lang="en-US" dirty="0" smtClean="0"/>
              <a:t> </a:t>
            </a:r>
            <a:r>
              <a:rPr lang="en-US" dirty="0" err="1" smtClean="0"/>
              <a:t>sistemos</a:t>
            </a:r>
            <a:r>
              <a:rPr lang="en-US" dirty="0" smtClean="0"/>
              <a:t> </a:t>
            </a:r>
            <a:r>
              <a:rPr lang="en-US" dirty="0" err="1" smtClean="0"/>
              <a:t>funkcionavimą</a:t>
            </a:r>
            <a:r>
              <a:rPr lang="en-US" dirty="0" smtClean="0"/>
              <a:t>, </a:t>
            </a:r>
            <a:r>
              <a:rPr lang="en-US" dirty="0" err="1" smtClean="0"/>
              <a:t>atsakingi</a:t>
            </a:r>
            <a:r>
              <a:rPr lang="en-US" dirty="0" smtClean="0"/>
              <a:t> </a:t>
            </a:r>
            <a:r>
              <a:rPr lang="en-US" dirty="0" err="1" smtClean="0"/>
              <a:t>už</a:t>
            </a:r>
            <a:r>
              <a:rPr lang="en-US" dirty="0" smtClean="0"/>
              <a:t> </a:t>
            </a:r>
            <a:r>
              <a:rPr lang="en-US" dirty="0" err="1" smtClean="0"/>
              <a:t>energijos</a:t>
            </a:r>
            <a:r>
              <a:rPr lang="en-US" dirty="0" smtClean="0"/>
              <a:t> </a:t>
            </a:r>
            <a:r>
              <a:rPr lang="en-US" dirty="0" err="1" smtClean="0"/>
              <a:t>apykaitą</a:t>
            </a:r>
            <a:r>
              <a:rPr lang="en-US" dirty="0" smtClean="0"/>
              <a:t>, </a:t>
            </a:r>
            <a:r>
              <a:rPr lang="en-US" dirty="0" err="1" smtClean="0"/>
              <a:t>didina</a:t>
            </a:r>
            <a:r>
              <a:rPr lang="en-US" dirty="0" smtClean="0"/>
              <a:t> </a:t>
            </a:r>
            <a:r>
              <a:rPr lang="en-US" dirty="0" err="1" smtClean="0"/>
              <a:t>atsparumą</a:t>
            </a:r>
            <a:r>
              <a:rPr lang="en-US" dirty="0" smtClean="0"/>
              <a:t> </a:t>
            </a:r>
            <a:r>
              <a:rPr lang="en-US" dirty="0" err="1" smtClean="0"/>
              <a:t>stresui</a:t>
            </a:r>
            <a:r>
              <a:rPr lang="en-US" dirty="0" smtClean="0"/>
              <a:t>. </a:t>
            </a:r>
            <a:r>
              <a:rPr lang="en-US" dirty="0" err="1" smtClean="0"/>
              <a:t>Šios</a:t>
            </a:r>
            <a:r>
              <a:rPr lang="en-US" dirty="0" smtClean="0"/>
              <a:t> </a:t>
            </a:r>
            <a:r>
              <a:rPr lang="en-US" dirty="0" err="1" smtClean="0"/>
              <a:t>grupės</a:t>
            </a:r>
            <a:r>
              <a:rPr lang="en-US" dirty="0" smtClean="0"/>
              <a:t> </a:t>
            </a:r>
            <a:r>
              <a:rPr lang="en-US" dirty="0" err="1" smtClean="0"/>
              <a:t>vitaminų</a:t>
            </a:r>
            <a:r>
              <a:rPr lang="en-US" dirty="0" smtClean="0"/>
              <a:t> </a:t>
            </a:r>
            <a:r>
              <a:rPr lang="en-US" dirty="0" err="1" smtClean="0"/>
              <a:t>trūkumas</a:t>
            </a:r>
            <a:r>
              <a:rPr lang="en-US" dirty="0" smtClean="0"/>
              <a:t> </a:t>
            </a:r>
            <a:r>
              <a:rPr lang="en-US" dirty="0" err="1" smtClean="0"/>
              <a:t>gali</a:t>
            </a:r>
            <a:r>
              <a:rPr lang="en-US" dirty="0" smtClean="0"/>
              <a:t> </a:t>
            </a:r>
            <a:r>
              <a:rPr lang="en-US" dirty="0" err="1" smtClean="0"/>
              <a:t>turėti</a:t>
            </a:r>
            <a:r>
              <a:rPr lang="en-US" dirty="0" smtClean="0"/>
              <a:t> </a:t>
            </a:r>
            <a:r>
              <a:rPr lang="en-US" dirty="0" err="1" smtClean="0"/>
              <a:t>neigiamos</a:t>
            </a:r>
            <a:r>
              <a:rPr lang="en-US" dirty="0" smtClean="0"/>
              <a:t> </a:t>
            </a:r>
            <a:r>
              <a:rPr lang="en-US" dirty="0" err="1" smtClean="0"/>
              <a:t>įtakos</a:t>
            </a:r>
            <a:r>
              <a:rPr lang="en-US" dirty="0" smtClean="0"/>
              <a:t> </a:t>
            </a:r>
            <a:r>
              <a:rPr lang="en-US" dirty="0" err="1" smtClean="0"/>
              <a:t>motinos</a:t>
            </a:r>
            <a:r>
              <a:rPr lang="en-US" dirty="0" smtClean="0"/>
              <a:t> </a:t>
            </a:r>
            <a:r>
              <a:rPr lang="en-US" dirty="0" err="1" smtClean="0"/>
              <a:t>sveikatai</a:t>
            </a:r>
            <a:r>
              <a:rPr lang="en-US" dirty="0" smtClean="0"/>
              <a:t> </a:t>
            </a:r>
            <a:r>
              <a:rPr lang="en-US" dirty="0" err="1" smtClean="0"/>
              <a:t>ir</a:t>
            </a:r>
            <a:r>
              <a:rPr lang="en-US" dirty="0" smtClean="0"/>
              <a:t> </a:t>
            </a:r>
            <a:r>
              <a:rPr lang="en-US" dirty="0" err="1" smtClean="0"/>
              <a:t>vaisiaus</a:t>
            </a:r>
            <a:r>
              <a:rPr lang="en-US" dirty="0" smtClean="0"/>
              <a:t> </a:t>
            </a:r>
            <a:r>
              <a:rPr lang="en-US" dirty="0" err="1" smtClean="0"/>
              <a:t>nervų</a:t>
            </a:r>
            <a:r>
              <a:rPr lang="en-US" dirty="0" smtClean="0"/>
              <a:t> </a:t>
            </a:r>
            <a:r>
              <a:rPr lang="en-US" dirty="0" err="1" smtClean="0"/>
              <a:t>sistemos</a:t>
            </a:r>
            <a:r>
              <a:rPr lang="en-US" dirty="0" smtClean="0"/>
              <a:t> </a:t>
            </a:r>
            <a:r>
              <a:rPr lang="en-US" dirty="0" err="1" smtClean="0"/>
              <a:t>vystymuisi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Vienas</a:t>
            </a:r>
            <a:r>
              <a:rPr lang="en-US" dirty="0" smtClean="0"/>
              <a:t> </a:t>
            </a:r>
            <a:r>
              <a:rPr lang="en-US" dirty="0" err="1" smtClean="0"/>
              <a:t>iš</a:t>
            </a:r>
            <a:r>
              <a:rPr lang="en-US" dirty="0" smtClean="0"/>
              <a:t> </a:t>
            </a:r>
            <a:r>
              <a:rPr lang="en-US" dirty="0" err="1" smtClean="0"/>
              <a:t>svarbiausių</a:t>
            </a:r>
            <a:r>
              <a:rPr lang="en-US" dirty="0" smtClean="0"/>
              <a:t> </a:t>
            </a:r>
            <a:r>
              <a:rPr lang="en-US" dirty="0" err="1" smtClean="0"/>
              <a:t>šios</a:t>
            </a:r>
            <a:r>
              <a:rPr lang="en-US" dirty="0" smtClean="0"/>
              <a:t> </a:t>
            </a:r>
            <a:r>
              <a:rPr lang="en-US" dirty="0" err="1" smtClean="0"/>
              <a:t>grupės</a:t>
            </a:r>
            <a:r>
              <a:rPr lang="en-US" dirty="0" smtClean="0"/>
              <a:t> </a:t>
            </a:r>
            <a:r>
              <a:rPr lang="en-US" dirty="0" err="1" smtClean="0"/>
              <a:t>vitaminų</a:t>
            </a:r>
            <a:r>
              <a:rPr lang="en-US" dirty="0" smtClean="0"/>
              <a:t> - </a:t>
            </a:r>
            <a:r>
              <a:rPr lang="en-US" b="1" dirty="0" smtClean="0">
                <a:effectLst/>
              </a:rPr>
              <a:t>folio </a:t>
            </a:r>
            <a:r>
              <a:rPr lang="en-US" b="1" dirty="0" err="1" smtClean="0">
                <a:effectLst/>
              </a:rPr>
              <a:t>rūgštis</a:t>
            </a:r>
            <a:r>
              <a:rPr lang="en-US" b="1" dirty="0" smtClean="0">
                <a:effectLst/>
              </a:rPr>
              <a:t> (</a:t>
            </a:r>
            <a:r>
              <a:rPr lang="en-US" b="1" dirty="0" err="1" smtClean="0">
                <a:effectLst/>
              </a:rPr>
              <a:t>vit</a:t>
            </a:r>
            <a:r>
              <a:rPr lang="en-US" b="1" dirty="0" smtClean="0">
                <a:effectLst/>
              </a:rPr>
              <a:t>. B9)</a:t>
            </a:r>
            <a:r>
              <a:rPr lang="en-US" dirty="0" smtClean="0"/>
              <a:t>, o </a:t>
            </a:r>
            <a:r>
              <a:rPr lang="en-US" dirty="0" err="1" smtClean="0"/>
              <a:t>taip</a:t>
            </a:r>
            <a:r>
              <a:rPr lang="en-US" dirty="0" smtClean="0"/>
              <a:t> pat </a:t>
            </a:r>
            <a:r>
              <a:rPr lang="en-US" b="1" dirty="0" err="1" smtClean="0">
                <a:effectLst/>
              </a:rPr>
              <a:t>vitaminas</a:t>
            </a:r>
            <a:r>
              <a:rPr lang="en-US" b="1" dirty="0" smtClean="0">
                <a:effectLst/>
              </a:rPr>
              <a:t> B12</a:t>
            </a:r>
            <a:r>
              <a:rPr lang="en-US" dirty="0" smtClean="0"/>
              <a:t>. </a:t>
            </a:r>
          </a:p>
          <a:p>
            <a:r>
              <a:rPr lang="en-US" dirty="0" smtClean="0"/>
              <a:t>Folio </a:t>
            </a:r>
            <a:r>
              <a:rPr lang="en-US" dirty="0" err="1" smtClean="0"/>
              <a:t>rūgštis</a:t>
            </a:r>
            <a:r>
              <a:rPr lang="en-US" dirty="0" smtClean="0"/>
              <a:t> </a:t>
            </a:r>
            <a:r>
              <a:rPr lang="en-US" dirty="0" err="1" smtClean="0"/>
              <a:t>svarbi</a:t>
            </a:r>
            <a:r>
              <a:rPr lang="en-US" dirty="0" smtClean="0"/>
              <a:t> amino </a:t>
            </a:r>
            <a:r>
              <a:rPr lang="en-US" dirty="0" err="1" smtClean="0"/>
              <a:t>bei</a:t>
            </a:r>
            <a:r>
              <a:rPr lang="en-US" dirty="0" smtClean="0"/>
              <a:t> </a:t>
            </a:r>
            <a:r>
              <a:rPr lang="en-US" dirty="0" err="1" smtClean="0"/>
              <a:t>nukleino</a:t>
            </a:r>
            <a:r>
              <a:rPr lang="en-US" dirty="0" smtClean="0"/>
              <a:t> </a:t>
            </a:r>
            <a:r>
              <a:rPr lang="en-US" dirty="0" err="1" smtClean="0"/>
              <a:t>rūgščių</a:t>
            </a:r>
            <a:r>
              <a:rPr lang="en-US" dirty="0" smtClean="0"/>
              <a:t> </a:t>
            </a:r>
            <a:r>
              <a:rPr lang="en-US" dirty="0" err="1" smtClean="0"/>
              <a:t>sintezei</a:t>
            </a:r>
            <a:r>
              <a:rPr lang="en-US" dirty="0" smtClean="0"/>
              <a:t>, o tai </a:t>
            </a:r>
            <a:r>
              <a:rPr lang="en-US" dirty="0" err="1" smtClean="0"/>
              <a:t>reiškia</a:t>
            </a:r>
            <a:r>
              <a:rPr lang="en-US" dirty="0" smtClean="0"/>
              <a:t>, </a:t>
            </a:r>
            <a:r>
              <a:rPr lang="en-US" dirty="0" err="1" smtClean="0"/>
              <a:t>kad</a:t>
            </a:r>
            <a:r>
              <a:rPr lang="en-US" dirty="0" smtClean="0"/>
              <a:t> </a:t>
            </a:r>
            <a:r>
              <a:rPr lang="en-US" dirty="0" err="1" smtClean="0"/>
              <a:t>ir</a:t>
            </a:r>
            <a:r>
              <a:rPr lang="en-US" dirty="0" smtClean="0"/>
              <a:t> </a:t>
            </a:r>
            <a:r>
              <a:rPr lang="en-US" dirty="0" err="1" smtClean="0"/>
              <a:t>ląstalių</a:t>
            </a:r>
            <a:r>
              <a:rPr lang="en-US" dirty="0" smtClean="0"/>
              <a:t> </a:t>
            </a:r>
            <a:r>
              <a:rPr lang="en-US" dirty="0" err="1" smtClean="0"/>
              <a:t>dalinimuisi</a:t>
            </a:r>
            <a:r>
              <a:rPr lang="en-US" dirty="0" smtClean="0"/>
              <a:t>. Folio </a:t>
            </a:r>
            <a:r>
              <a:rPr lang="en-US" dirty="0" err="1" smtClean="0"/>
              <a:t>rūgšties</a:t>
            </a:r>
            <a:r>
              <a:rPr lang="en-US" dirty="0" smtClean="0"/>
              <a:t> </a:t>
            </a:r>
            <a:r>
              <a:rPr lang="en-US" dirty="0" err="1" smtClean="0"/>
              <a:t>poreikis</a:t>
            </a:r>
            <a:r>
              <a:rPr lang="en-US" dirty="0" smtClean="0"/>
              <a:t> </a:t>
            </a:r>
            <a:r>
              <a:rPr lang="en-US" dirty="0" err="1" smtClean="0"/>
              <a:t>itin</a:t>
            </a:r>
            <a:r>
              <a:rPr lang="en-US" dirty="0" smtClean="0"/>
              <a:t> </a:t>
            </a:r>
            <a:r>
              <a:rPr lang="en-US" dirty="0" err="1" smtClean="0"/>
              <a:t>išauga</a:t>
            </a:r>
            <a:r>
              <a:rPr lang="en-US" dirty="0" smtClean="0"/>
              <a:t> </a:t>
            </a:r>
            <a:r>
              <a:rPr lang="en-US" dirty="0" err="1" smtClean="0"/>
              <a:t>esant</a:t>
            </a:r>
            <a:r>
              <a:rPr lang="en-US" dirty="0" smtClean="0"/>
              <a:t> </a:t>
            </a:r>
            <a:r>
              <a:rPr lang="en-US" dirty="0" err="1" smtClean="0"/>
              <a:t>dažniems</a:t>
            </a:r>
            <a:r>
              <a:rPr lang="en-US" dirty="0" smtClean="0"/>
              <a:t> </a:t>
            </a:r>
            <a:r>
              <a:rPr lang="en-US" dirty="0" err="1" smtClean="0"/>
              <a:t>nėštumams</a:t>
            </a:r>
            <a:r>
              <a:rPr lang="en-US" dirty="0" smtClean="0"/>
              <a:t> </a:t>
            </a:r>
            <a:r>
              <a:rPr lang="en-US" dirty="0" err="1" smtClean="0"/>
              <a:t>bei</a:t>
            </a:r>
            <a:r>
              <a:rPr lang="en-US" dirty="0" smtClean="0"/>
              <a:t> </a:t>
            </a:r>
            <a:r>
              <a:rPr lang="en-US" dirty="0" err="1" smtClean="0"/>
              <a:t>daugiavaisiam</a:t>
            </a:r>
            <a:r>
              <a:rPr lang="en-US" dirty="0" smtClean="0"/>
              <a:t> </a:t>
            </a:r>
            <a:r>
              <a:rPr lang="en-US" dirty="0" err="1" smtClean="0"/>
              <a:t>nėštumui</a:t>
            </a:r>
            <a:r>
              <a:rPr lang="en-US" dirty="0" smtClean="0"/>
              <a:t>. Su folio </a:t>
            </a:r>
            <a:r>
              <a:rPr lang="en-US" dirty="0" err="1" smtClean="0"/>
              <a:t>rūgšties</a:t>
            </a:r>
            <a:r>
              <a:rPr lang="en-US" dirty="0" smtClean="0"/>
              <a:t> </a:t>
            </a:r>
            <a:r>
              <a:rPr lang="en-US" dirty="0" err="1" smtClean="0"/>
              <a:t>trūkumu</a:t>
            </a:r>
            <a:r>
              <a:rPr lang="en-US" dirty="0" smtClean="0"/>
              <a:t> </a:t>
            </a:r>
            <a:r>
              <a:rPr lang="en-US" dirty="0" err="1" smtClean="0"/>
              <a:t>susijęs</a:t>
            </a:r>
            <a:r>
              <a:rPr lang="en-US" dirty="0" smtClean="0"/>
              <a:t> </a:t>
            </a:r>
            <a:r>
              <a:rPr lang="en-US" dirty="0" err="1" smtClean="0"/>
              <a:t>nervinio</a:t>
            </a:r>
            <a:r>
              <a:rPr lang="en-US" dirty="0" smtClean="0"/>
              <a:t> </a:t>
            </a:r>
            <a:r>
              <a:rPr lang="en-US" dirty="0" err="1" smtClean="0"/>
              <a:t>vamzdelio</a:t>
            </a:r>
            <a:r>
              <a:rPr lang="en-US" dirty="0" smtClean="0"/>
              <a:t> </a:t>
            </a:r>
            <a:r>
              <a:rPr lang="en-US" dirty="0" err="1" smtClean="0"/>
              <a:t>defektas</a:t>
            </a:r>
            <a:r>
              <a:rPr lang="en-US" dirty="0" smtClean="0"/>
              <a:t> - </a:t>
            </a:r>
            <a:r>
              <a:rPr lang="en-US" dirty="0" err="1" smtClean="0"/>
              <a:t>pavojinga</a:t>
            </a:r>
            <a:r>
              <a:rPr lang="en-US" dirty="0" smtClean="0"/>
              <a:t> </a:t>
            </a:r>
            <a:r>
              <a:rPr lang="en-US" dirty="0" err="1" smtClean="0"/>
              <a:t>vaisiaus</a:t>
            </a:r>
            <a:r>
              <a:rPr lang="en-US" dirty="0" smtClean="0"/>
              <a:t> </a:t>
            </a:r>
            <a:r>
              <a:rPr lang="en-US" dirty="0" err="1" smtClean="0"/>
              <a:t>vystymosi</a:t>
            </a:r>
            <a:r>
              <a:rPr lang="en-US" dirty="0" smtClean="0"/>
              <a:t> </a:t>
            </a:r>
            <a:r>
              <a:rPr lang="en-US" dirty="0" err="1" smtClean="0"/>
              <a:t>yda</a:t>
            </a:r>
            <a:r>
              <a:rPr lang="en-US" dirty="0" smtClean="0"/>
              <a:t>, </a:t>
            </a:r>
            <a:r>
              <a:rPr lang="en-US" dirty="0" err="1" smtClean="0"/>
              <a:t>kuri</a:t>
            </a:r>
            <a:r>
              <a:rPr lang="en-US" dirty="0" smtClean="0"/>
              <a:t> </a:t>
            </a:r>
            <a:r>
              <a:rPr lang="en-US" dirty="0" err="1" smtClean="0"/>
              <a:t>neretai</a:t>
            </a:r>
            <a:r>
              <a:rPr lang="en-US" dirty="0" smtClean="0"/>
              <a:t> </a:t>
            </a:r>
            <a:r>
              <a:rPr lang="en-US" dirty="0" err="1" smtClean="0"/>
              <a:t>sukelia</a:t>
            </a:r>
            <a:r>
              <a:rPr lang="en-US" dirty="0" smtClean="0"/>
              <a:t> </a:t>
            </a:r>
            <a:r>
              <a:rPr lang="en-US" dirty="0" err="1" smtClean="0"/>
              <a:t>vaisiaus</a:t>
            </a:r>
            <a:r>
              <a:rPr lang="en-US" dirty="0" smtClean="0"/>
              <a:t> </a:t>
            </a:r>
            <a:r>
              <a:rPr lang="en-US" dirty="0" err="1" smtClean="0"/>
              <a:t>žūtį</a:t>
            </a:r>
            <a:r>
              <a:rPr lang="en-US" dirty="0" smtClean="0"/>
              <a:t> </a:t>
            </a:r>
            <a:r>
              <a:rPr lang="en-US" dirty="0" err="1" smtClean="0"/>
              <a:t>ar</a:t>
            </a:r>
            <a:r>
              <a:rPr lang="en-US" dirty="0" smtClean="0"/>
              <a:t> </a:t>
            </a:r>
            <a:r>
              <a:rPr lang="en-US" dirty="0" err="1" smtClean="0"/>
              <a:t>vaiko</a:t>
            </a:r>
            <a:r>
              <a:rPr lang="en-US" dirty="0" smtClean="0"/>
              <a:t> </a:t>
            </a:r>
            <a:r>
              <a:rPr lang="en-US" dirty="0" err="1" smtClean="0"/>
              <a:t>invalidumą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Vitaminas</a:t>
            </a:r>
            <a:r>
              <a:rPr lang="en-US" dirty="0" smtClean="0"/>
              <a:t> B12 </a:t>
            </a:r>
            <a:r>
              <a:rPr lang="en-US" dirty="0" err="1" smtClean="0"/>
              <a:t>svarbus</a:t>
            </a:r>
            <a:r>
              <a:rPr lang="en-US" dirty="0" smtClean="0"/>
              <a:t> </a:t>
            </a:r>
            <a:r>
              <a:rPr lang="en-US" dirty="0" err="1" smtClean="0"/>
              <a:t>normaliam</a:t>
            </a:r>
            <a:r>
              <a:rPr lang="en-US" dirty="0" smtClean="0"/>
              <a:t> </a:t>
            </a:r>
            <a:r>
              <a:rPr lang="en-US" dirty="0" err="1" smtClean="0"/>
              <a:t>vaisiaus</a:t>
            </a:r>
            <a:r>
              <a:rPr lang="en-US" dirty="0" smtClean="0"/>
              <a:t> </a:t>
            </a:r>
            <a:r>
              <a:rPr lang="en-US" dirty="0" err="1" smtClean="0"/>
              <a:t>nervų</a:t>
            </a:r>
            <a:r>
              <a:rPr lang="en-US" dirty="0" smtClean="0"/>
              <a:t> </a:t>
            </a:r>
            <a:r>
              <a:rPr lang="en-US" dirty="0" err="1" smtClean="0"/>
              <a:t>sistemos</a:t>
            </a:r>
            <a:r>
              <a:rPr lang="en-US" dirty="0" smtClean="0"/>
              <a:t> </a:t>
            </a:r>
            <a:r>
              <a:rPr lang="en-US" dirty="0" err="1" smtClean="0"/>
              <a:t>vystymuisi</a:t>
            </a:r>
            <a:r>
              <a:rPr lang="en-US" dirty="0" smtClean="0"/>
              <a:t> </a:t>
            </a:r>
            <a:r>
              <a:rPr lang="en-US" dirty="0" err="1" smtClean="0"/>
              <a:t>ir</a:t>
            </a:r>
            <a:r>
              <a:rPr lang="en-US" dirty="0" smtClean="0"/>
              <a:t> </a:t>
            </a:r>
            <a:r>
              <a:rPr lang="en-US" dirty="0" err="1" smtClean="0"/>
              <a:t>nėščios</a:t>
            </a:r>
            <a:r>
              <a:rPr lang="en-US" dirty="0" smtClean="0"/>
              <a:t> </a:t>
            </a:r>
            <a:r>
              <a:rPr lang="en-US" dirty="0" err="1" smtClean="0"/>
              <a:t>moters</a:t>
            </a:r>
            <a:r>
              <a:rPr lang="en-US" dirty="0" smtClean="0"/>
              <a:t> </a:t>
            </a:r>
            <a:r>
              <a:rPr lang="en-US" dirty="0" err="1" smtClean="0"/>
              <a:t>nervų</a:t>
            </a:r>
            <a:r>
              <a:rPr lang="en-US" dirty="0" smtClean="0"/>
              <a:t> </a:t>
            </a:r>
            <a:r>
              <a:rPr lang="en-US" dirty="0" err="1" smtClean="0"/>
              <a:t>sistemos</a:t>
            </a:r>
            <a:r>
              <a:rPr lang="en-US" dirty="0" smtClean="0"/>
              <a:t> </a:t>
            </a:r>
            <a:r>
              <a:rPr lang="en-US" dirty="0" err="1" smtClean="0"/>
              <a:t>sutrikimų</a:t>
            </a:r>
            <a:r>
              <a:rPr lang="en-US" dirty="0" smtClean="0"/>
              <a:t> </a:t>
            </a:r>
            <a:r>
              <a:rPr lang="en-US" dirty="0" err="1" smtClean="0"/>
              <a:t>profilaktikai</a:t>
            </a:r>
            <a:r>
              <a:rPr lang="en-US" dirty="0" smtClean="0"/>
              <a:t>. </a:t>
            </a:r>
            <a:r>
              <a:rPr lang="en-US" dirty="0" err="1" smtClean="0"/>
              <a:t>Šio</a:t>
            </a:r>
            <a:r>
              <a:rPr lang="en-US" dirty="0" smtClean="0"/>
              <a:t> </a:t>
            </a:r>
            <a:r>
              <a:rPr lang="en-US" dirty="0" err="1" smtClean="0"/>
              <a:t>vitamino</a:t>
            </a:r>
            <a:r>
              <a:rPr lang="en-US" dirty="0" smtClean="0"/>
              <a:t> </a:t>
            </a:r>
            <a:r>
              <a:rPr lang="en-US" dirty="0" err="1" smtClean="0"/>
              <a:t>trūkumas</a:t>
            </a:r>
            <a:r>
              <a:rPr lang="en-US" dirty="0" smtClean="0"/>
              <a:t> </a:t>
            </a:r>
            <a:r>
              <a:rPr lang="en-US" dirty="0" err="1" smtClean="0"/>
              <a:t>gali</a:t>
            </a:r>
            <a:r>
              <a:rPr lang="en-US" dirty="0" smtClean="0"/>
              <a:t> </a:t>
            </a:r>
            <a:r>
              <a:rPr lang="en-US" dirty="0" err="1" smtClean="0"/>
              <a:t>sukelti</a:t>
            </a:r>
            <a:r>
              <a:rPr lang="en-US" dirty="0" smtClean="0"/>
              <a:t> </a:t>
            </a:r>
            <a:r>
              <a:rPr lang="en-US" dirty="0" err="1" smtClean="0"/>
              <a:t>nemažai</a:t>
            </a:r>
            <a:r>
              <a:rPr lang="en-US" dirty="0" smtClean="0"/>
              <a:t> </a:t>
            </a:r>
            <a:r>
              <a:rPr lang="en-US" dirty="0" err="1" smtClean="0"/>
              <a:t>problemų</a:t>
            </a:r>
            <a:r>
              <a:rPr lang="en-US" dirty="0" smtClean="0"/>
              <a:t> </a:t>
            </a:r>
            <a:r>
              <a:rPr lang="en-US" dirty="0" err="1" smtClean="0"/>
              <a:t>ir</a:t>
            </a:r>
            <a:r>
              <a:rPr lang="en-US" dirty="0" smtClean="0"/>
              <a:t> net </a:t>
            </a:r>
            <a:r>
              <a:rPr lang="en-US" dirty="0" err="1" smtClean="0"/>
              <a:t>vaisiaus</a:t>
            </a:r>
            <a:r>
              <a:rPr lang="en-US" dirty="0" smtClean="0"/>
              <a:t> </a:t>
            </a:r>
            <a:r>
              <a:rPr lang="en-US" dirty="0" err="1" smtClean="0"/>
              <a:t>vystymosi</a:t>
            </a:r>
            <a:r>
              <a:rPr lang="en-US" dirty="0" smtClean="0"/>
              <a:t> </a:t>
            </a:r>
            <a:r>
              <a:rPr lang="en-US" dirty="0" err="1" smtClean="0"/>
              <a:t>anomalijas</a:t>
            </a:r>
            <a:r>
              <a:rPr lang="en-US" dirty="0" smtClean="0"/>
              <a:t>, </a:t>
            </a:r>
            <a:r>
              <a:rPr lang="en-US" dirty="0" err="1" smtClean="0"/>
              <a:t>pvz</a:t>
            </a:r>
            <a:r>
              <a:rPr lang="en-US" dirty="0" smtClean="0"/>
              <a:t>., </a:t>
            </a:r>
            <a:r>
              <a:rPr lang="en-US" dirty="0" err="1" smtClean="0"/>
              <a:t>nepakankamu</a:t>
            </a:r>
            <a:r>
              <a:rPr lang="en-US" dirty="0" smtClean="0"/>
              <a:t> </a:t>
            </a:r>
            <a:r>
              <a:rPr lang="en-US" dirty="0" err="1" smtClean="0"/>
              <a:t>nervų</a:t>
            </a:r>
            <a:r>
              <a:rPr lang="en-US" dirty="0" smtClean="0"/>
              <a:t> </a:t>
            </a:r>
            <a:r>
              <a:rPr lang="en-US" dirty="0" err="1" smtClean="0"/>
              <a:t>sistemos</a:t>
            </a:r>
            <a:r>
              <a:rPr lang="en-US" dirty="0" smtClean="0"/>
              <a:t> </a:t>
            </a:r>
            <a:r>
              <a:rPr lang="en-US" dirty="0" err="1" smtClean="0"/>
              <a:t>išsivystymu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Vitaminas</a:t>
            </a:r>
            <a:r>
              <a:rPr lang="en-US" dirty="0" smtClean="0"/>
              <a:t> E tin </a:t>
            </a:r>
            <a:r>
              <a:rPr lang="en-US" dirty="0" err="1" smtClean="0"/>
              <a:t>svarbus</a:t>
            </a:r>
            <a:r>
              <a:rPr lang="en-US" dirty="0" smtClean="0"/>
              <a:t> I </a:t>
            </a:r>
            <a:r>
              <a:rPr lang="en-US" dirty="0" err="1" smtClean="0"/>
              <a:t>trimestrą</a:t>
            </a:r>
            <a:r>
              <a:rPr lang="en-US" dirty="0" smtClean="0"/>
              <a:t>. </a:t>
            </a:r>
            <a:r>
              <a:rPr lang="en-US" dirty="0" err="1" smtClean="0"/>
              <a:t>Jis</a:t>
            </a:r>
            <a:r>
              <a:rPr lang="en-US" dirty="0" smtClean="0"/>
              <a:t> </a:t>
            </a:r>
            <a:r>
              <a:rPr lang="en-US" dirty="0" err="1" smtClean="0"/>
              <a:t>reikalingas</a:t>
            </a:r>
            <a:r>
              <a:rPr lang="en-US" dirty="0" smtClean="0"/>
              <a:t> </a:t>
            </a:r>
            <a:r>
              <a:rPr lang="en-US" dirty="0" err="1" smtClean="0"/>
              <a:t>normaliam</a:t>
            </a:r>
            <a:r>
              <a:rPr lang="en-US" dirty="0" smtClean="0"/>
              <a:t> </a:t>
            </a:r>
            <a:r>
              <a:rPr lang="en-US" dirty="0" err="1" smtClean="0"/>
              <a:t>vaisiaus</a:t>
            </a:r>
            <a:r>
              <a:rPr lang="en-US" dirty="0" smtClean="0"/>
              <a:t> </a:t>
            </a:r>
            <a:r>
              <a:rPr lang="en-US" dirty="0" err="1" smtClean="0"/>
              <a:t>vystymuisi</a:t>
            </a:r>
            <a:r>
              <a:rPr lang="en-US" dirty="0" smtClean="0"/>
              <a:t> </a:t>
            </a:r>
            <a:r>
              <a:rPr lang="en-US" dirty="0" err="1" smtClean="0"/>
              <a:t>ir</a:t>
            </a:r>
            <a:r>
              <a:rPr lang="en-US" dirty="0" smtClean="0"/>
              <a:t> </a:t>
            </a:r>
            <a:r>
              <a:rPr lang="en-US" dirty="0" err="1" smtClean="0"/>
              <a:t>placentos</a:t>
            </a:r>
            <a:r>
              <a:rPr lang="en-US" dirty="0" smtClean="0"/>
              <a:t> </a:t>
            </a:r>
            <a:r>
              <a:rPr lang="en-US" dirty="0" err="1" smtClean="0"/>
              <a:t>funkcionavimui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Vitaminas</a:t>
            </a:r>
            <a:r>
              <a:rPr lang="en-US" dirty="0" smtClean="0"/>
              <a:t> PP (</a:t>
            </a:r>
            <a:r>
              <a:rPr lang="en-US" dirty="0" err="1" smtClean="0"/>
              <a:t>niacinas</a:t>
            </a:r>
            <a:r>
              <a:rPr lang="en-US" dirty="0" smtClean="0"/>
              <a:t>) </a:t>
            </a:r>
            <a:r>
              <a:rPr lang="en-US" dirty="0" err="1" smtClean="0"/>
              <a:t>reikalingas</a:t>
            </a:r>
            <a:r>
              <a:rPr lang="en-US" dirty="0" smtClean="0"/>
              <a:t> </a:t>
            </a:r>
            <a:r>
              <a:rPr lang="en-US" dirty="0" err="1" smtClean="0"/>
              <a:t>stabiliam</a:t>
            </a:r>
            <a:r>
              <a:rPr lang="en-US" dirty="0" smtClean="0"/>
              <a:t> </a:t>
            </a:r>
            <a:r>
              <a:rPr lang="en-US" dirty="0" err="1" smtClean="0"/>
              <a:t>vaisiaus</a:t>
            </a:r>
            <a:r>
              <a:rPr lang="en-US" dirty="0" smtClean="0"/>
              <a:t> </a:t>
            </a:r>
            <a:r>
              <a:rPr lang="en-US" dirty="0" err="1" smtClean="0"/>
              <a:t>vystymuisi</a:t>
            </a:r>
            <a:r>
              <a:rPr lang="en-US" dirty="0" smtClean="0"/>
              <a:t> </a:t>
            </a:r>
            <a:r>
              <a:rPr lang="en-US" dirty="0" err="1" smtClean="0"/>
              <a:t>ir</a:t>
            </a:r>
            <a:r>
              <a:rPr lang="en-US" dirty="0" smtClean="0"/>
              <a:t> </a:t>
            </a:r>
            <a:r>
              <a:rPr lang="en-US" dirty="0" err="1" smtClean="0"/>
              <a:t>teisingai</a:t>
            </a:r>
            <a:r>
              <a:rPr lang="en-US" dirty="0" smtClean="0"/>
              <a:t> </a:t>
            </a:r>
            <a:r>
              <a:rPr lang="en-US" dirty="0" err="1" smtClean="0"/>
              <a:t>nėštumo</a:t>
            </a:r>
            <a:r>
              <a:rPr lang="en-US" dirty="0" smtClean="0"/>
              <a:t> </a:t>
            </a:r>
            <a:r>
              <a:rPr lang="en-US" dirty="0" err="1" smtClean="0"/>
              <a:t>tėkmei</a:t>
            </a:r>
            <a:r>
              <a:rPr lang="en-US" dirty="0" smtClean="0"/>
              <a:t>. </a:t>
            </a:r>
            <a:r>
              <a:rPr lang="en-US" dirty="0" err="1" smtClean="0"/>
              <a:t>Jis</a:t>
            </a:r>
            <a:r>
              <a:rPr lang="en-US" dirty="0" smtClean="0"/>
              <a:t> </a:t>
            </a:r>
            <a:r>
              <a:rPr lang="en-US" dirty="0" err="1" smtClean="0"/>
              <a:t>dalyvauja</a:t>
            </a:r>
            <a:r>
              <a:rPr lang="en-US" dirty="0" smtClean="0"/>
              <a:t> </a:t>
            </a:r>
            <a:r>
              <a:rPr lang="en-US" dirty="0" err="1" smtClean="0"/>
              <a:t>skydliaukės</a:t>
            </a:r>
            <a:r>
              <a:rPr lang="en-US" dirty="0" smtClean="0"/>
              <a:t> </a:t>
            </a:r>
            <a:r>
              <a:rPr lang="en-US" dirty="0" err="1" smtClean="0"/>
              <a:t>ir</a:t>
            </a:r>
            <a:r>
              <a:rPr lang="en-US" dirty="0" smtClean="0"/>
              <a:t> </a:t>
            </a:r>
            <a:r>
              <a:rPr lang="en-US" dirty="0" err="1" smtClean="0"/>
              <a:t>antinksčių</a:t>
            </a:r>
            <a:r>
              <a:rPr lang="en-US" dirty="0" smtClean="0"/>
              <a:t> </a:t>
            </a:r>
            <a:r>
              <a:rPr lang="en-US" dirty="0" err="1" smtClean="0"/>
              <a:t>funkcijos</a:t>
            </a:r>
            <a:r>
              <a:rPr lang="en-US" dirty="0" smtClean="0"/>
              <a:t> </a:t>
            </a:r>
            <a:r>
              <a:rPr lang="en-US" dirty="0" err="1" smtClean="0"/>
              <a:t>reguliavime</a:t>
            </a:r>
            <a:r>
              <a:rPr lang="en-US" dirty="0" smtClean="0"/>
              <a:t>. </a:t>
            </a:r>
            <a:r>
              <a:rPr lang="en-US" dirty="0" err="1" smtClean="0"/>
              <a:t>Sutrikus</a:t>
            </a:r>
            <a:r>
              <a:rPr lang="en-US" dirty="0" smtClean="0"/>
              <a:t> </a:t>
            </a:r>
            <a:r>
              <a:rPr lang="en-US" dirty="0" err="1" smtClean="0"/>
              <a:t>jų</a:t>
            </a:r>
            <a:r>
              <a:rPr lang="en-US" dirty="0" smtClean="0"/>
              <a:t> </a:t>
            </a:r>
            <a:r>
              <a:rPr lang="en-US" dirty="0" err="1" smtClean="0"/>
              <a:t>darbui</a:t>
            </a:r>
            <a:r>
              <a:rPr lang="en-US" dirty="0" smtClean="0"/>
              <a:t> </a:t>
            </a:r>
            <a:r>
              <a:rPr lang="en-US" dirty="0" err="1" smtClean="0"/>
              <a:t>išauga</a:t>
            </a:r>
            <a:r>
              <a:rPr lang="en-US" dirty="0" smtClean="0"/>
              <a:t> </a:t>
            </a:r>
            <a:r>
              <a:rPr lang="en-US" dirty="0" err="1" smtClean="0"/>
              <a:t>persileidimo</a:t>
            </a:r>
            <a:r>
              <a:rPr lang="en-US" dirty="0" smtClean="0"/>
              <a:t> </a:t>
            </a:r>
            <a:r>
              <a:rPr lang="en-US" dirty="0" err="1" smtClean="0"/>
              <a:t>rizika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Vitaminas</a:t>
            </a:r>
            <a:r>
              <a:rPr lang="en-US" dirty="0" smtClean="0"/>
              <a:t> </a:t>
            </a:r>
            <a:r>
              <a:rPr lang="en-US" b="1" dirty="0" smtClean="0">
                <a:effectLst/>
              </a:rPr>
              <a:t>D</a:t>
            </a:r>
            <a:r>
              <a:rPr lang="en-US" b="1" baseline="-25000" dirty="0" smtClean="0">
                <a:effectLst/>
              </a:rPr>
              <a:t>3 </a:t>
            </a:r>
            <a:r>
              <a:rPr lang="en-US" dirty="0" err="1" smtClean="0"/>
              <a:t>dalyvauja</a:t>
            </a:r>
            <a:r>
              <a:rPr lang="en-US" dirty="0" smtClean="0"/>
              <a:t> </a:t>
            </a:r>
            <a:r>
              <a:rPr lang="en-US" dirty="0" err="1" smtClean="0"/>
              <a:t>mineralų</a:t>
            </a:r>
            <a:r>
              <a:rPr lang="en-US" dirty="0" smtClean="0"/>
              <a:t> </a:t>
            </a:r>
            <a:r>
              <a:rPr lang="en-US" dirty="0" err="1" smtClean="0"/>
              <a:t>apykaitos</a:t>
            </a:r>
            <a:r>
              <a:rPr lang="en-US" dirty="0" smtClean="0"/>
              <a:t> </a:t>
            </a:r>
            <a:r>
              <a:rPr lang="en-US" dirty="0" err="1" smtClean="0"/>
              <a:t>reguliacijos</a:t>
            </a:r>
            <a:r>
              <a:rPr lang="en-US" dirty="0" smtClean="0"/>
              <a:t> </a:t>
            </a:r>
            <a:r>
              <a:rPr lang="en-US" dirty="0" err="1" smtClean="0"/>
              <a:t>procese</a:t>
            </a:r>
            <a:r>
              <a:rPr lang="en-US" dirty="0" smtClean="0"/>
              <a:t>. </a:t>
            </a:r>
            <a:r>
              <a:rPr lang="en-US" dirty="0" err="1" smtClean="0"/>
              <a:t>Nuo</a:t>
            </a:r>
            <a:r>
              <a:rPr lang="en-US" dirty="0" smtClean="0"/>
              <a:t> </a:t>
            </a:r>
            <a:r>
              <a:rPr lang="en-US" dirty="0" err="1" smtClean="0"/>
              <a:t>jo</a:t>
            </a:r>
            <a:r>
              <a:rPr lang="en-US" dirty="0" smtClean="0"/>
              <a:t> </a:t>
            </a:r>
            <a:r>
              <a:rPr lang="en-US" dirty="0" err="1" smtClean="0"/>
              <a:t>priklauso</a:t>
            </a:r>
            <a:r>
              <a:rPr lang="en-US" dirty="0" smtClean="0"/>
              <a:t> </a:t>
            </a:r>
            <a:r>
              <a:rPr lang="en-US" dirty="0" err="1" smtClean="0"/>
              <a:t>kaulų</a:t>
            </a:r>
            <a:r>
              <a:rPr lang="en-US" dirty="0" smtClean="0"/>
              <a:t> </a:t>
            </a:r>
            <a:r>
              <a:rPr lang="en-US" dirty="0" err="1" smtClean="0"/>
              <a:t>tvirtumas</a:t>
            </a:r>
            <a:r>
              <a:rPr lang="en-US" dirty="0" smtClean="0"/>
              <a:t>, </a:t>
            </a:r>
            <a:r>
              <a:rPr lang="en-US" dirty="0" err="1" smtClean="0"/>
              <a:t>taisyklinga</a:t>
            </a:r>
            <a:r>
              <a:rPr lang="en-US" dirty="0" smtClean="0"/>
              <a:t> </a:t>
            </a:r>
            <a:r>
              <a:rPr lang="en-US" dirty="0" err="1" smtClean="0"/>
              <a:t>laikysena</a:t>
            </a:r>
            <a:r>
              <a:rPr lang="en-US" dirty="0" smtClean="0"/>
              <a:t>, </a:t>
            </a:r>
            <a:r>
              <a:rPr lang="en-US" dirty="0" err="1" smtClean="0"/>
              <a:t>dantų</a:t>
            </a:r>
            <a:r>
              <a:rPr lang="en-US" dirty="0" smtClean="0"/>
              <a:t> </a:t>
            </a:r>
            <a:r>
              <a:rPr lang="en-US" dirty="0" err="1" smtClean="0"/>
              <a:t>būklė</a:t>
            </a:r>
            <a:r>
              <a:rPr lang="en-US" dirty="0" smtClean="0"/>
              <a:t>. </a:t>
            </a:r>
            <a:r>
              <a:rPr lang="en-US" dirty="0" err="1" smtClean="0"/>
              <a:t>Ypač</a:t>
            </a:r>
            <a:r>
              <a:rPr lang="en-US" dirty="0" smtClean="0"/>
              <a:t> </a:t>
            </a:r>
            <a:r>
              <a:rPr lang="en-US" dirty="0" err="1" smtClean="0"/>
              <a:t>svarbu</a:t>
            </a:r>
            <a:r>
              <a:rPr lang="en-US" dirty="0" smtClean="0"/>
              <a:t> </a:t>
            </a:r>
            <a:r>
              <a:rPr lang="en-US" dirty="0" err="1" smtClean="0"/>
              <a:t>jį</a:t>
            </a:r>
            <a:r>
              <a:rPr lang="en-US" dirty="0" smtClean="0"/>
              <a:t> </a:t>
            </a:r>
            <a:r>
              <a:rPr lang="en-US" dirty="0" err="1" smtClean="0"/>
              <a:t>vartoti</a:t>
            </a:r>
            <a:r>
              <a:rPr lang="en-US" dirty="0" smtClean="0"/>
              <a:t> </a:t>
            </a:r>
            <a:r>
              <a:rPr lang="en-US" dirty="0" err="1" smtClean="0"/>
              <a:t>nėštumo</a:t>
            </a:r>
            <a:r>
              <a:rPr lang="en-US" dirty="0" smtClean="0"/>
              <a:t> </a:t>
            </a:r>
            <a:r>
              <a:rPr lang="en-US" dirty="0" err="1" smtClean="0"/>
              <a:t>metu</a:t>
            </a:r>
            <a:r>
              <a:rPr lang="en-US" dirty="0" smtClean="0"/>
              <a:t> </a:t>
            </a:r>
            <a:r>
              <a:rPr lang="en-US" dirty="0" err="1" smtClean="0"/>
              <a:t>dėl</a:t>
            </a:r>
            <a:r>
              <a:rPr lang="en-US" dirty="0" smtClean="0"/>
              <a:t> </a:t>
            </a:r>
            <a:r>
              <a:rPr lang="en-US" dirty="0" err="1" smtClean="0"/>
              <a:t>geresnio</a:t>
            </a:r>
            <a:r>
              <a:rPr lang="en-US" dirty="0" smtClean="0"/>
              <a:t> </a:t>
            </a:r>
            <a:r>
              <a:rPr lang="en-US" dirty="0" err="1" smtClean="0"/>
              <a:t>kalcio</a:t>
            </a:r>
            <a:r>
              <a:rPr lang="en-US" dirty="0" smtClean="0"/>
              <a:t> </a:t>
            </a:r>
            <a:r>
              <a:rPr lang="en-US" dirty="0" err="1" smtClean="0"/>
              <a:t>įsisavinimo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vitamino</a:t>
            </a:r>
            <a:r>
              <a:rPr lang="en-US" dirty="0" smtClean="0"/>
              <a:t> D </a:t>
            </a:r>
            <a:r>
              <a:rPr lang="en-US" dirty="0" err="1" smtClean="0"/>
              <a:t>vartojimas</a:t>
            </a:r>
            <a:r>
              <a:rPr lang="en-US" dirty="0" smtClean="0"/>
              <a:t> </a:t>
            </a:r>
            <a:r>
              <a:rPr lang="en-US" dirty="0" err="1" smtClean="0"/>
              <a:t>teigiamai</a:t>
            </a:r>
            <a:r>
              <a:rPr lang="en-US" dirty="0" smtClean="0"/>
              <a:t> </a:t>
            </a:r>
            <a:r>
              <a:rPr lang="en-US" dirty="0" err="1" smtClean="0"/>
              <a:t>veikia</a:t>
            </a:r>
            <a:r>
              <a:rPr lang="en-US" dirty="0" smtClean="0"/>
              <a:t> </a:t>
            </a:r>
            <a:r>
              <a:rPr lang="en-US" dirty="0" err="1" smtClean="0"/>
              <a:t>imuninę</a:t>
            </a:r>
            <a:r>
              <a:rPr lang="en-US" dirty="0" smtClean="0"/>
              <a:t> </a:t>
            </a:r>
            <a:r>
              <a:rPr lang="en-US" dirty="0" err="1" smtClean="0"/>
              <a:t>sistemą</a:t>
            </a:r>
            <a:r>
              <a:rPr lang="en-US" dirty="0" smtClean="0"/>
              <a:t>. </a:t>
            </a:r>
            <a:r>
              <a:rPr lang="en-US" dirty="0" err="1" smtClean="0"/>
              <a:t>Jis</a:t>
            </a:r>
            <a:r>
              <a:rPr lang="en-US" dirty="0" smtClean="0"/>
              <a:t> </a:t>
            </a:r>
            <a:r>
              <a:rPr lang="en-US" dirty="0" err="1" smtClean="0"/>
              <a:t>taip</a:t>
            </a:r>
            <a:r>
              <a:rPr lang="en-US" dirty="0" smtClean="0"/>
              <a:t> pat </a:t>
            </a:r>
            <a:r>
              <a:rPr lang="en-US" dirty="0" err="1" smtClean="0"/>
              <a:t>reikalingas</a:t>
            </a:r>
            <a:r>
              <a:rPr lang="en-US" dirty="0" smtClean="0"/>
              <a:t> </a:t>
            </a:r>
            <a:r>
              <a:rPr lang="en-US" dirty="0" err="1" smtClean="0"/>
              <a:t>gerai</a:t>
            </a:r>
            <a:r>
              <a:rPr lang="en-US" dirty="0" smtClean="0"/>
              <a:t> </a:t>
            </a:r>
            <a:r>
              <a:rPr lang="en-US" dirty="0" err="1" smtClean="0"/>
              <a:t>skydliaukės</a:t>
            </a:r>
            <a:r>
              <a:rPr lang="en-US" dirty="0" smtClean="0"/>
              <a:t> </a:t>
            </a:r>
            <a:r>
              <a:rPr lang="en-US" dirty="0" err="1" smtClean="0"/>
              <a:t>funkcijai</a:t>
            </a:r>
            <a:r>
              <a:rPr lang="en-US" dirty="0" smtClean="0"/>
              <a:t> </a:t>
            </a:r>
            <a:r>
              <a:rPr lang="en-US" dirty="0" err="1" smtClean="0"/>
              <a:t>ir</a:t>
            </a:r>
            <a:r>
              <a:rPr lang="en-US" dirty="0" smtClean="0"/>
              <a:t> </a:t>
            </a:r>
            <a:r>
              <a:rPr lang="en-US" dirty="0" err="1" smtClean="0"/>
              <a:t>kraujo</a:t>
            </a:r>
            <a:r>
              <a:rPr lang="en-US" dirty="0" smtClean="0"/>
              <a:t> </a:t>
            </a:r>
            <a:r>
              <a:rPr lang="en-US" dirty="0" err="1" smtClean="0"/>
              <a:t>krešėjimui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Prenatal + </a:t>
            </a:r>
            <a:r>
              <a:rPr lang="en-US" dirty="0" err="1" smtClean="0">
                <a:effectLst/>
              </a:rPr>
              <a:t>sudėtyje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nėra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kenksmingų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ir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abejotinų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pagalbinių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komponentų</a:t>
            </a:r>
            <a:r>
              <a:rPr lang="en-US" dirty="0" smtClean="0">
                <a:effectLst/>
              </a:rPr>
              <a:t> - </a:t>
            </a:r>
            <a:r>
              <a:rPr lang="en-US" dirty="0" err="1" smtClean="0">
                <a:effectLst/>
              </a:rPr>
              <a:t>geležies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druskų</a:t>
            </a:r>
            <a:r>
              <a:rPr lang="en-US" dirty="0" smtClean="0">
                <a:effectLst/>
              </a:rPr>
              <a:t>, </a:t>
            </a:r>
            <a:r>
              <a:rPr lang="en-US" dirty="0" err="1" smtClean="0">
                <a:effectLst/>
              </a:rPr>
              <a:t>titano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dioksido</a:t>
            </a:r>
            <a:r>
              <a:rPr lang="en-US" dirty="0" smtClean="0">
                <a:effectLst/>
              </a:rPr>
              <a:t>, </a:t>
            </a:r>
            <a:r>
              <a:rPr lang="en-US" dirty="0" err="1" smtClean="0">
                <a:effectLst/>
              </a:rPr>
              <a:t>dažnai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naudojamų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kaip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dažikliai</a:t>
            </a:r>
            <a:r>
              <a:rPr lang="en-US" dirty="0" smtClean="0">
                <a:effectLst/>
              </a:rPr>
              <a:t>.</a:t>
            </a:r>
          </a:p>
          <a:p>
            <a:r>
              <a:rPr lang="en-US" dirty="0" err="1" smtClean="0">
                <a:effectLst/>
              </a:rPr>
              <a:t>Mes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naudojame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natūralų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kerobo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dažiklį</a:t>
            </a:r>
            <a:r>
              <a:rPr lang="en-US" dirty="0" smtClean="0">
                <a:effectLst/>
              </a:rPr>
              <a:t>, </a:t>
            </a:r>
            <a:r>
              <a:rPr lang="en-US" dirty="0" err="1" smtClean="0">
                <a:effectLst/>
              </a:rPr>
              <a:t>gaunamą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iš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saldžiavaisio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pupmedžio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vaisių</a:t>
            </a:r>
            <a:endParaRPr lang="en-US" dirty="0" smtClean="0"/>
          </a:p>
          <a:p>
            <a:r>
              <a:rPr lang="en-US" dirty="0" err="1" smtClean="0">
                <a:effectLst/>
              </a:rPr>
              <a:t>Kerobas</a:t>
            </a:r>
            <a:r>
              <a:rPr lang="en-US" dirty="0" smtClean="0">
                <a:effectLst/>
              </a:rPr>
              <a:t> - </a:t>
            </a:r>
            <a:r>
              <a:rPr lang="en-US" dirty="0" err="1" smtClean="0">
                <a:effectLst/>
              </a:rPr>
              <a:t>dietinė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šokolado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alternatyva</a:t>
            </a:r>
            <a:r>
              <a:rPr lang="en-US" dirty="0" smtClean="0">
                <a:effectLst/>
              </a:rPr>
              <a:t>, </a:t>
            </a:r>
            <a:r>
              <a:rPr lang="en-US" dirty="0" err="1" smtClean="0">
                <a:effectLst/>
              </a:rPr>
              <a:t>neturinti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nei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kofeino</a:t>
            </a:r>
            <a:r>
              <a:rPr lang="en-US" dirty="0" smtClean="0">
                <a:effectLst/>
              </a:rPr>
              <a:t>, </a:t>
            </a:r>
            <a:r>
              <a:rPr lang="en-US" dirty="0" err="1" smtClean="0">
                <a:effectLst/>
              </a:rPr>
              <a:t>nei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teobromino</a:t>
            </a:r>
            <a:r>
              <a:rPr lang="en-US" dirty="0" smtClean="0">
                <a:effectLst/>
              </a:rPr>
              <a:t>.</a:t>
            </a:r>
            <a:endParaRPr lang="en-US" dirty="0" smtClean="0"/>
          </a:p>
          <a:p>
            <a:r>
              <a:rPr lang="en-US" dirty="0" err="1" smtClean="0">
                <a:effectLst/>
              </a:rPr>
              <a:t>Viskas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tik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saugiausia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ir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naudingiausia</a:t>
            </a:r>
            <a:r>
              <a:rPr lang="ru-RU" baseline="0" dirty="0" smtClean="0">
                <a:effectLst/>
              </a:rPr>
              <a:t>!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Prenatal +  </a:t>
            </a:r>
            <a:r>
              <a:rPr lang="en-US" dirty="0" err="1" smtClean="0">
                <a:effectLst/>
              </a:rPr>
              <a:t>vartoti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patogu</a:t>
            </a:r>
            <a:r>
              <a:rPr lang="en-US" dirty="0" smtClean="0">
                <a:effectLst/>
              </a:rPr>
              <a:t>.</a:t>
            </a:r>
          </a:p>
          <a:p>
            <a:r>
              <a:rPr lang="en-US" u="sng" dirty="0" smtClean="0">
                <a:effectLst/>
              </a:rPr>
              <a:t>1 </a:t>
            </a:r>
            <a:r>
              <a:rPr lang="en-US" u="sng" dirty="0" err="1" smtClean="0">
                <a:effectLst/>
              </a:rPr>
              <a:t>kapsulė</a:t>
            </a:r>
            <a:r>
              <a:rPr lang="en-US" u="sng" dirty="0" smtClean="0">
                <a:effectLst/>
              </a:rPr>
              <a:t> – tai </a:t>
            </a:r>
            <a:r>
              <a:rPr lang="en-US" u="sng" dirty="0" err="1" smtClean="0">
                <a:effectLst/>
              </a:rPr>
              <a:t>patogu</a:t>
            </a:r>
            <a:r>
              <a:rPr lang="en-US" dirty="0" smtClean="0">
                <a:effectLst/>
              </a:rPr>
              <a:t>: </a:t>
            </a:r>
            <a:r>
              <a:rPr lang="en-US" dirty="0" err="1" smtClean="0">
                <a:effectLst/>
              </a:rPr>
              <a:t>Jums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nereikia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nešiotis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su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savim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pakuotės</a:t>
            </a:r>
            <a:r>
              <a:rPr lang="en-US" dirty="0" smtClean="0">
                <a:effectLst/>
              </a:rPr>
              <a:t>, </a:t>
            </a:r>
            <a:r>
              <a:rPr lang="en-US" dirty="0" err="1" smtClean="0">
                <a:effectLst/>
              </a:rPr>
              <a:t>tikimybė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jį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pamirši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išgerti</a:t>
            </a:r>
            <a:r>
              <a:rPr lang="en-US" dirty="0" smtClean="0">
                <a:effectLst/>
              </a:rPr>
              <a:t> - </a:t>
            </a:r>
            <a:r>
              <a:rPr lang="en-US" dirty="0" err="1" smtClean="0">
                <a:effectLst/>
              </a:rPr>
              <a:t>minimali</a:t>
            </a:r>
            <a:r>
              <a:rPr lang="en-US" dirty="0" smtClean="0">
                <a:effectLst/>
              </a:rPr>
              <a:t>.</a:t>
            </a:r>
            <a:endParaRPr lang="en-US" dirty="0" smtClean="0"/>
          </a:p>
          <a:p>
            <a:r>
              <a:rPr lang="en-US" dirty="0" smtClean="0"/>
              <a:t>Prenatal + </a:t>
            </a:r>
            <a:r>
              <a:rPr lang="en-US" u="sng" dirty="0" err="1" smtClean="0">
                <a:effectLst/>
              </a:rPr>
              <a:t>padidina</a:t>
            </a:r>
            <a:r>
              <a:rPr lang="en-US" u="sng" dirty="0" smtClean="0">
                <a:effectLst/>
              </a:rPr>
              <a:t> </a:t>
            </a:r>
            <a:r>
              <a:rPr lang="en-US" u="sng" dirty="0" err="1" smtClean="0">
                <a:effectLst/>
              </a:rPr>
              <a:t>palankios</a:t>
            </a:r>
            <a:r>
              <a:rPr lang="en-US" u="sng" dirty="0" smtClean="0">
                <a:effectLst/>
              </a:rPr>
              <a:t> </a:t>
            </a:r>
            <a:r>
              <a:rPr lang="en-US" u="sng" dirty="0" err="1" smtClean="0">
                <a:effectLst/>
              </a:rPr>
              <a:t>nėštumo</a:t>
            </a:r>
            <a:r>
              <a:rPr lang="en-US" u="sng" dirty="0" smtClean="0">
                <a:effectLst/>
              </a:rPr>
              <a:t> </a:t>
            </a:r>
            <a:r>
              <a:rPr lang="en-US" u="sng" dirty="0" err="1" smtClean="0">
                <a:effectLst/>
              </a:rPr>
              <a:t>tekmės</a:t>
            </a:r>
            <a:r>
              <a:rPr lang="en-US" u="sng" dirty="0" smtClean="0">
                <a:effectLst/>
              </a:rPr>
              <a:t> </a:t>
            </a:r>
            <a:r>
              <a:rPr lang="en-US" u="sng" dirty="0" err="1" smtClean="0">
                <a:effectLst/>
              </a:rPr>
              <a:t>tikimybę</a:t>
            </a:r>
            <a:r>
              <a:rPr lang="en-US" dirty="0" smtClean="0"/>
              <a:t>, </a:t>
            </a:r>
            <a:r>
              <a:rPr lang="en-US" dirty="0" err="1" smtClean="0"/>
              <a:t>mažina</a:t>
            </a:r>
            <a:r>
              <a:rPr lang="en-US" dirty="0" smtClean="0"/>
              <a:t> </a:t>
            </a:r>
            <a:r>
              <a:rPr lang="en-US" dirty="0" err="1" smtClean="0"/>
              <a:t>komplikacijų</a:t>
            </a:r>
            <a:r>
              <a:rPr lang="en-US" dirty="0" smtClean="0"/>
              <a:t> </a:t>
            </a:r>
            <a:r>
              <a:rPr lang="en-US" dirty="0" err="1" smtClean="0"/>
              <a:t>ir</a:t>
            </a:r>
            <a:r>
              <a:rPr lang="en-US" dirty="0" smtClean="0"/>
              <a:t> </a:t>
            </a:r>
            <a:r>
              <a:rPr lang="en-US" dirty="0" err="1" smtClean="0"/>
              <a:t>įgimtų</a:t>
            </a:r>
            <a:r>
              <a:rPr lang="en-US" dirty="0" smtClean="0"/>
              <a:t> </a:t>
            </a:r>
            <a:r>
              <a:rPr lang="en-US" dirty="0" err="1" smtClean="0"/>
              <a:t>anomalijų</a:t>
            </a:r>
            <a:r>
              <a:rPr lang="en-US" dirty="0" smtClean="0"/>
              <a:t> </a:t>
            </a:r>
            <a:r>
              <a:rPr lang="en-US" dirty="0" err="1" smtClean="0"/>
              <a:t>riziką</a:t>
            </a:r>
            <a:r>
              <a:rPr lang="en-US" dirty="0" smtClean="0"/>
              <a:t>, </a:t>
            </a:r>
            <a:r>
              <a:rPr lang="en-US" u="sng" dirty="0" err="1" smtClean="0">
                <a:effectLst/>
              </a:rPr>
              <a:t>padeda</a:t>
            </a:r>
            <a:r>
              <a:rPr lang="en-US" u="sng" dirty="0" smtClean="0">
                <a:effectLst/>
              </a:rPr>
              <a:t> </a:t>
            </a:r>
            <a:r>
              <a:rPr lang="en-US" u="sng" dirty="0" err="1" smtClean="0">
                <a:effectLst/>
              </a:rPr>
              <a:t>normaliam</a:t>
            </a:r>
            <a:r>
              <a:rPr lang="en-US" u="sng" dirty="0" smtClean="0">
                <a:effectLst/>
              </a:rPr>
              <a:t> </a:t>
            </a:r>
            <a:r>
              <a:rPr lang="en-US" u="sng" dirty="0" err="1" smtClean="0">
                <a:effectLst/>
              </a:rPr>
              <a:t>vaisiaus</a:t>
            </a:r>
            <a:r>
              <a:rPr lang="en-US" u="sng" dirty="0" smtClean="0">
                <a:effectLst/>
              </a:rPr>
              <a:t> </a:t>
            </a:r>
            <a:r>
              <a:rPr lang="en-US" u="sng" dirty="0" err="1" smtClean="0">
                <a:effectLst/>
              </a:rPr>
              <a:t>vystymuis</a:t>
            </a:r>
            <a:r>
              <a:rPr lang="en-US" dirty="0" err="1" smtClean="0"/>
              <a:t>i</a:t>
            </a:r>
            <a:r>
              <a:rPr lang="en-US" dirty="0" smtClean="0"/>
              <a:t>.  </a:t>
            </a:r>
          </a:p>
          <a:p>
            <a:r>
              <a:rPr lang="en-US" dirty="0" smtClean="0">
                <a:effectLst/>
              </a:rPr>
              <a:t>Prenatal + </a:t>
            </a:r>
            <a:r>
              <a:rPr lang="en-US" dirty="0" err="1" smtClean="0">
                <a:effectLst/>
              </a:rPr>
              <a:t>aprūpina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organizmą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pačiu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būtniausiu</a:t>
            </a:r>
            <a:r>
              <a:rPr lang="en-US" dirty="0" smtClean="0">
                <a:effectLst/>
              </a:rPr>
              <a:t> (PNRR Omega 3, </a:t>
            </a:r>
            <a:r>
              <a:rPr lang="en-US" dirty="0" err="1" smtClean="0">
                <a:effectLst/>
              </a:rPr>
              <a:t>vitaminais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ir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mineralais</a:t>
            </a:r>
            <a:r>
              <a:rPr lang="en-US" dirty="0" smtClean="0">
                <a:effectLst/>
              </a:rPr>
              <a:t>) </a:t>
            </a:r>
            <a:r>
              <a:rPr lang="en-US" dirty="0" err="1" smtClean="0">
                <a:effectLst/>
              </a:rPr>
              <a:t>bei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padeda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pašalinti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nesubalansuotos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mitybos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pasekmes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nėštumo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metu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ir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maitinan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krūtimi</a:t>
            </a:r>
            <a:r>
              <a:rPr lang="en-US" dirty="0" smtClean="0">
                <a:effectLst/>
              </a:rPr>
              <a:t>. </a:t>
            </a:r>
            <a:r>
              <a:rPr lang="en-US" dirty="0" err="1" smtClean="0">
                <a:effectLst/>
              </a:rPr>
              <a:t>Jis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taip</a:t>
            </a:r>
            <a:r>
              <a:rPr lang="en-US" dirty="0" smtClean="0">
                <a:effectLst/>
              </a:rPr>
              <a:t> pat </a:t>
            </a:r>
            <a:r>
              <a:rPr lang="en-US" dirty="0" err="1" smtClean="0">
                <a:effectLst/>
              </a:rPr>
              <a:t>rekomenduotinas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planuojančioms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nėštumą</a:t>
            </a:r>
            <a:r>
              <a:rPr lang="en-US" dirty="0" smtClean="0">
                <a:effectLst/>
              </a:rPr>
              <a:t> - tai </a:t>
            </a:r>
            <a:r>
              <a:rPr lang="en-US" dirty="0" err="1" smtClean="0">
                <a:effectLst/>
              </a:rPr>
              <a:t>hipovitaminozės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profilaktika</a:t>
            </a:r>
            <a:r>
              <a:rPr lang="en-US" dirty="0" smtClean="0">
                <a:effectLst/>
              </a:rPr>
              <a:t>.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62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313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 err="1" smtClean="0">
                <a:effectLst/>
              </a:rPr>
              <a:t>Nėštumo</a:t>
            </a:r>
            <a:r>
              <a:rPr lang="en-US" sz="1000" dirty="0" smtClean="0">
                <a:effectLst/>
              </a:rPr>
              <a:t> </a:t>
            </a:r>
            <a:r>
              <a:rPr lang="en-US" sz="1000" dirty="0" err="1" smtClean="0">
                <a:effectLst/>
              </a:rPr>
              <a:t>ir</a:t>
            </a:r>
            <a:r>
              <a:rPr lang="en-US" sz="1000" dirty="0" smtClean="0">
                <a:effectLst/>
              </a:rPr>
              <a:t> </a:t>
            </a:r>
            <a:r>
              <a:rPr lang="en-US" sz="1000" dirty="0" err="1" smtClean="0">
                <a:effectLst/>
              </a:rPr>
              <a:t>maitinimo</a:t>
            </a:r>
            <a:r>
              <a:rPr lang="en-US" sz="1000" dirty="0" smtClean="0">
                <a:effectLst/>
              </a:rPr>
              <a:t> </a:t>
            </a:r>
            <a:r>
              <a:rPr lang="en-US" sz="1000" dirty="0" err="1" smtClean="0">
                <a:effectLst/>
              </a:rPr>
              <a:t>krūtimi</a:t>
            </a:r>
            <a:r>
              <a:rPr lang="en-US" sz="1000" dirty="0" smtClean="0">
                <a:effectLst/>
              </a:rPr>
              <a:t> </a:t>
            </a:r>
            <a:r>
              <a:rPr lang="en-US" sz="1000" dirty="0" err="1" smtClean="0">
                <a:effectLst/>
              </a:rPr>
              <a:t>laikotarpiu</a:t>
            </a:r>
            <a:r>
              <a:rPr lang="en-US" sz="1000" dirty="0" smtClean="0">
                <a:effectLst/>
              </a:rPr>
              <a:t> </a:t>
            </a:r>
            <a:r>
              <a:rPr lang="en-US" sz="1000" dirty="0" err="1" smtClean="0">
                <a:effectLst/>
              </a:rPr>
              <a:t>išauga</a:t>
            </a:r>
            <a:r>
              <a:rPr lang="en-US" sz="1000" dirty="0" smtClean="0">
                <a:effectLst/>
              </a:rPr>
              <a:t> </a:t>
            </a:r>
            <a:r>
              <a:rPr lang="en-US" sz="1000" dirty="0" err="1" smtClean="0">
                <a:effectLst/>
              </a:rPr>
              <a:t>maistinių</a:t>
            </a:r>
            <a:r>
              <a:rPr lang="en-US" sz="1000" dirty="0" smtClean="0">
                <a:effectLst/>
              </a:rPr>
              <a:t> </a:t>
            </a:r>
            <a:r>
              <a:rPr lang="en-US" sz="1000" dirty="0" err="1" smtClean="0">
                <a:effectLst/>
              </a:rPr>
              <a:t>medžiagų</a:t>
            </a:r>
            <a:r>
              <a:rPr lang="en-US" sz="1000" dirty="0" smtClean="0">
                <a:effectLst/>
              </a:rPr>
              <a:t> (</a:t>
            </a:r>
            <a:r>
              <a:rPr lang="en-US" sz="1000" dirty="0" err="1" smtClean="0">
                <a:effectLst/>
              </a:rPr>
              <a:t>vitaminų</a:t>
            </a:r>
            <a:r>
              <a:rPr lang="en-US" sz="1000" dirty="0" smtClean="0">
                <a:effectLst/>
              </a:rPr>
              <a:t>, </a:t>
            </a:r>
            <a:r>
              <a:rPr lang="en-US" sz="1000" dirty="0" err="1" smtClean="0">
                <a:effectLst/>
              </a:rPr>
              <a:t>mineralų</a:t>
            </a:r>
            <a:r>
              <a:rPr lang="en-US" sz="1000" dirty="0" smtClean="0">
                <a:effectLst/>
              </a:rPr>
              <a:t>, PNRR </a:t>
            </a:r>
            <a:r>
              <a:rPr lang="en-US" sz="1000" dirty="0" err="1" smtClean="0">
                <a:effectLst/>
              </a:rPr>
              <a:t>ir</a:t>
            </a:r>
            <a:r>
              <a:rPr lang="en-US" sz="1000" dirty="0" smtClean="0">
                <a:effectLst/>
              </a:rPr>
              <a:t> </a:t>
            </a:r>
            <a:r>
              <a:rPr lang="en-US" sz="1000" dirty="0" err="1" smtClean="0">
                <a:effectLst/>
              </a:rPr>
              <a:t>kitų</a:t>
            </a:r>
            <a:r>
              <a:rPr lang="en-US" sz="1000" dirty="0" smtClean="0">
                <a:effectLst/>
              </a:rPr>
              <a:t> </a:t>
            </a:r>
            <a:r>
              <a:rPr lang="en-US" sz="1000" dirty="0" err="1" smtClean="0">
                <a:effectLst/>
              </a:rPr>
              <a:t>nutrientų</a:t>
            </a:r>
            <a:r>
              <a:rPr lang="en-US" sz="1000" dirty="0" smtClean="0">
                <a:effectLst/>
              </a:rPr>
              <a:t>) </a:t>
            </a:r>
            <a:r>
              <a:rPr lang="en-US" sz="1000" dirty="0" err="1" smtClean="0">
                <a:effectLst/>
              </a:rPr>
              <a:t>poreikis</a:t>
            </a:r>
            <a:r>
              <a:rPr lang="en-US" sz="1000" dirty="0" smtClean="0">
                <a:effectLst/>
              </a:rPr>
              <a:t>, - </a:t>
            </a:r>
            <a:r>
              <a:rPr lang="en-US" sz="1000" dirty="0" err="1" smtClean="0">
                <a:effectLst/>
              </a:rPr>
              <a:t>juk</a:t>
            </a:r>
            <a:r>
              <a:rPr lang="en-US" sz="1000" dirty="0" smtClean="0">
                <a:effectLst/>
              </a:rPr>
              <a:t> </a:t>
            </a:r>
            <a:r>
              <a:rPr lang="en-US" sz="1000" dirty="0" err="1" smtClean="0">
                <a:effectLst/>
              </a:rPr>
              <a:t>jos</a:t>
            </a:r>
            <a:r>
              <a:rPr lang="en-US" sz="1000" dirty="0" smtClean="0">
                <a:effectLst/>
              </a:rPr>
              <a:t> </a:t>
            </a:r>
            <a:r>
              <a:rPr lang="en-US" sz="1000" dirty="0" err="1" smtClean="0">
                <a:effectLst/>
              </a:rPr>
              <a:t>naudojamos</a:t>
            </a:r>
            <a:r>
              <a:rPr lang="en-US" sz="1000" dirty="0" smtClean="0">
                <a:effectLst/>
              </a:rPr>
              <a:t> ne </a:t>
            </a:r>
            <a:r>
              <a:rPr lang="en-US" sz="1000" dirty="0" err="1" smtClean="0">
                <a:effectLst/>
              </a:rPr>
              <a:t>tik</a:t>
            </a:r>
            <a:r>
              <a:rPr lang="en-US" sz="1000" dirty="0" smtClean="0">
                <a:effectLst/>
              </a:rPr>
              <a:t> </a:t>
            </a:r>
            <a:r>
              <a:rPr lang="en-US" sz="1000" dirty="0" err="1" smtClean="0">
                <a:effectLst/>
              </a:rPr>
              <a:t>motinos</a:t>
            </a:r>
            <a:r>
              <a:rPr lang="en-US" sz="1000" dirty="0" smtClean="0">
                <a:effectLst/>
              </a:rPr>
              <a:t> </a:t>
            </a:r>
            <a:r>
              <a:rPr lang="en-US" sz="1000" dirty="0" err="1" smtClean="0">
                <a:effectLst/>
              </a:rPr>
              <a:t>sveikatos</a:t>
            </a:r>
            <a:r>
              <a:rPr lang="en-US" sz="1000" dirty="0" smtClean="0">
                <a:effectLst/>
              </a:rPr>
              <a:t> </a:t>
            </a:r>
            <a:r>
              <a:rPr lang="en-US" sz="1000" dirty="0" err="1" smtClean="0">
                <a:effectLst/>
              </a:rPr>
              <a:t>palaikymui</a:t>
            </a:r>
            <a:r>
              <a:rPr lang="en-US" sz="1000" dirty="0" smtClean="0">
                <a:effectLst/>
              </a:rPr>
              <a:t>, bet </a:t>
            </a:r>
            <a:r>
              <a:rPr lang="en-US" sz="1000" dirty="0" err="1" smtClean="0">
                <a:effectLst/>
              </a:rPr>
              <a:t>ir</a:t>
            </a:r>
            <a:r>
              <a:rPr lang="en-US" sz="1000" dirty="0" smtClean="0">
                <a:effectLst/>
              </a:rPr>
              <a:t> </a:t>
            </a:r>
            <a:r>
              <a:rPr lang="en-US" sz="1000" dirty="0" err="1" smtClean="0">
                <a:effectLst/>
              </a:rPr>
              <a:t>vaiko</a:t>
            </a:r>
            <a:r>
              <a:rPr lang="en-US" sz="1000" dirty="0" smtClean="0">
                <a:effectLst/>
              </a:rPr>
              <a:t> </a:t>
            </a:r>
            <a:r>
              <a:rPr lang="en-US" sz="1000" dirty="0" err="1" smtClean="0">
                <a:effectLst/>
              </a:rPr>
              <a:t>vystymuisi</a:t>
            </a:r>
            <a:r>
              <a:rPr lang="en-US" sz="1000" dirty="0" smtClean="0">
                <a:effectLst/>
              </a:rPr>
              <a:t>. </a:t>
            </a:r>
            <a:r>
              <a:rPr lang="en-US" sz="1000" dirty="0" err="1" smtClean="0">
                <a:effectLst/>
              </a:rPr>
              <a:t>Pavyzdžiui</a:t>
            </a:r>
            <a:r>
              <a:rPr lang="en-US" sz="1000" dirty="0" smtClean="0">
                <a:effectLst/>
              </a:rPr>
              <a:t>, </a:t>
            </a:r>
            <a:r>
              <a:rPr lang="en-US" sz="1000" dirty="0" err="1" smtClean="0">
                <a:effectLst/>
              </a:rPr>
              <a:t>kasdienė</a:t>
            </a:r>
            <a:r>
              <a:rPr lang="en-US" sz="1000" dirty="0" smtClean="0">
                <a:effectLst/>
              </a:rPr>
              <a:t> folio </a:t>
            </a:r>
            <a:r>
              <a:rPr lang="en-US" sz="1000" dirty="0" err="1" smtClean="0">
                <a:effectLst/>
              </a:rPr>
              <a:t>rūgšties</a:t>
            </a:r>
            <a:r>
              <a:rPr lang="en-US" sz="1000" dirty="0" smtClean="0">
                <a:effectLst/>
              </a:rPr>
              <a:t> (</a:t>
            </a:r>
            <a:r>
              <a:rPr lang="en-US" sz="1000" dirty="0" err="1" smtClean="0">
                <a:effectLst/>
              </a:rPr>
              <a:t>vit</a:t>
            </a:r>
            <a:r>
              <a:rPr lang="en-US" sz="1000" dirty="0" smtClean="0">
                <a:effectLst/>
              </a:rPr>
              <a:t> B9) </a:t>
            </a:r>
            <a:r>
              <a:rPr lang="en-US" sz="1000" dirty="0" err="1" smtClean="0">
                <a:effectLst/>
              </a:rPr>
              <a:t>dozė</a:t>
            </a:r>
            <a:r>
              <a:rPr lang="en-US" sz="1000" dirty="0" smtClean="0">
                <a:effectLst/>
              </a:rPr>
              <a:t> </a:t>
            </a:r>
            <a:r>
              <a:rPr lang="en-US" sz="1000" dirty="0" err="1" smtClean="0">
                <a:effectLst/>
              </a:rPr>
              <a:t>neštumo</a:t>
            </a:r>
            <a:r>
              <a:rPr lang="en-US" sz="1000" dirty="0" smtClean="0">
                <a:effectLst/>
              </a:rPr>
              <a:t> </a:t>
            </a:r>
            <a:r>
              <a:rPr lang="en-US" sz="1000" dirty="0" err="1" smtClean="0">
                <a:effectLst/>
              </a:rPr>
              <a:t>metu</a:t>
            </a:r>
            <a:r>
              <a:rPr lang="en-US" sz="1000" dirty="0" smtClean="0">
                <a:effectLst/>
              </a:rPr>
              <a:t> </a:t>
            </a:r>
            <a:r>
              <a:rPr lang="en-US" sz="1000" dirty="0" err="1" smtClean="0">
                <a:effectLst/>
              </a:rPr>
              <a:t>išauga</a:t>
            </a:r>
            <a:r>
              <a:rPr lang="en-US" sz="1000" dirty="0" smtClean="0">
                <a:effectLst/>
              </a:rPr>
              <a:t> </a:t>
            </a:r>
            <a:r>
              <a:rPr lang="en-US" sz="1000" dirty="0" err="1" smtClean="0">
                <a:effectLst/>
              </a:rPr>
              <a:t>apie</a:t>
            </a:r>
            <a:r>
              <a:rPr lang="en-US" sz="1000" dirty="0" smtClean="0">
                <a:effectLst/>
              </a:rPr>
              <a:t> 2 </a:t>
            </a:r>
            <a:r>
              <a:rPr lang="en-US" sz="1000" dirty="0" err="1" smtClean="0">
                <a:effectLst/>
              </a:rPr>
              <a:t>kartus</a:t>
            </a:r>
            <a:r>
              <a:rPr lang="en-US" sz="1000" dirty="0" smtClean="0">
                <a:effectLst/>
              </a:rPr>
              <a:t>!</a:t>
            </a:r>
            <a:endParaRPr lang="ru-RU" sz="1000" dirty="0" smtClean="0">
              <a:effectLst/>
            </a:endParaRPr>
          </a:p>
          <a:p>
            <a:endParaRPr lang="en-US" sz="1000" dirty="0" smtClean="0">
              <a:effectLst/>
            </a:endParaRPr>
          </a:p>
          <a:p>
            <a:r>
              <a:rPr lang="en-US" sz="1000" dirty="0" err="1" smtClean="0">
                <a:effectLst/>
              </a:rPr>
              <a:t>Papildomas</a:t>
            </a:r>
            <a:r>
              <a:rPr lang="en-US" sz="1000" dirty="0" smtClean="0">
                <a:effectLst/>
              </a:rPr>
              <a:t> </a:t>
            </a:r>
            <a:r>
              <a:rPr lang="en-US" sz="1000" dirty="0" err="1" smtClean="0">
                <a:effectLst/>
              </a:rPr>
              <a:t>vitaminų</a:t>
            </a:r>
            <a:r>
              <a:rPr lang="en-US" sz="1000" dirty="0" smtClean="0">
                <a:effectLst/>
              </a:rPr>
              <a:t> </a:t>
            </a:r>
            <a:r>
              <a:rPr lang="en-US" sz="1000" dirty="0" err="1" smtClean="0">
                <a:effectLst/>
              </a:rPr>
              <a:t>vartojimas</a:t>
            </a:r>
            <a:r>
              <a:rPr lang="en-US" sz="1000" dirty="0" smtClean="0">
                <a:effectLst/>
              </a:rPr>
              <a:t> </a:t>
            </a:r>
            <a:r>
              <a:rPr lang="en-US" sz="1000" dirty="0" err="1" smtClean="0">
                <a:effectLst/>
              </a:rPr>
              <a:t>svarbus</a:t>
            </a:r>
            <a:r>
              <a:rPr lang="en-US" sz="1000" dirty="0" smtClean="0">
                <a:effectLst/>
              </a:rPr>
              <a:t> </a:t>
            </a:r>
            <a:r>
              <a:rPr lang="en-US" sz="1000" dirty="0" err="1" smtClean="0">
                <a:effectLst/>
              </a:rPr>
              <a:t>ir</a:t>
            </a:r>
            <a:r>
              <a:rPr lang="en-US" sz="1000" dirty="0" smtClean="0">
                <a:effectLst/>
              </a:rPr>
              <a:t> toms, </a:t>
            </a:r>
            <a:r>
              <a:rPr lang="en-US" sz="1000" dirty="0" err="1" smtClean="0">
                <a:effectLst/>
              </a:rPr>
              <a:t>kurios</a:t>
            </a:r>
            <a:r>
              <a:rPr lang="en-US" sz="1000" dirty="0" smtClean="0">
                <a:effectLst/>
              </a:rPr>
              <a:t> </a:t>
            </a:r>
            <a:r>
              <a:rPr lang="en-US" sz="1000" dirty="0" err="1" smtClean="0">
                <a:effectLst/>
              </a:rPr>
              <a:t>nėštumą</a:t>
            </a:r>
            <a:r>
              <a:rPr lang="en-US" sz="1000" dirty="0" smtClean="0">
                <a:effectLst/>
              </a:rPr>
              <a:t> </a:t>
            </a:r>
            <a:r>
              <a:rPr lang="en-US" sz="1000" dirty="0" err="1" smtClean="0">
                <a:effectLst/>
              </a:rPr>
              <a:t>dar</a:t>
            </a:r>
            <a:r>
              <a:rPr lang="en-US" sz="1000" dirty="0" smtClean="0">
                <a:effectLst/>
              </a:rPr>
              <a:t> </a:t>
            </a:r>
            <a:r>
              <a:rPr lang="en-US" sz="1000" dirty="0" err="1" smtClean="0">
                <a:effectLst/>
              </a:rPr>
              <a:t>tik</a:t>
            </a:r>
            <a:r>
              <a:rPr lang="en-US" sz="1000" dirty="0" smtClean="0">
                <a:effectLst/>
              </a:rPr>
              <a:t> </a:t>
            </a:r>
            <a:r>
              <a:rPr lang="en-US" sz="1000" dirty="0" err="1" smtClean="0">
                <a:effectLst/>
              </a:rPr>
              <a:t>planuoja</a:t>
            </a:r>
            <a:r>
              <a:rPr lang="en-US" sz="1000" dirty="0" smtClean="0">
                <a:effectLst/>
              </a:rPr>
              <a:t>: </a:t>
            </a:r>
            <a:r>
              <a:rPr lang="en-US" sz="1000" dirty="0" err="1" smtClean="0">
                <a:effectLst/>
              </a:rPr>
              <a:t>organizmą</a:t>
            </a:r>
            <a:r>
              <a:rPr lang="en-US" sz="1000" dirty="0" smtClean="0">
                <a:effectLst/>
              </a:rPr>
              <a:t> </a:t>
            </a:r>
            <a:r>
              <a:rPr lang="en-US" sz="1000" dirty="0" err="1" smtClean="0">
                <a:effectLst/>
              </a:rPr>
              <a:t>reikia</a:t>
            </a:r>
            <a:r>
              <a:rPr lang="en-US" sz="1000" dirty="0" smtClean="0">
                <a:effectLst/>
              </a:rPr>
              <a:t> </a:t>
            </a:r>
            <a:r>
              <a:rPr lang="en-US" sz="1000" dirty="0" err="1" smtClean="0">
                <a:effectLst/>
              </a:rPr>
              <a:t>iš</a:t>
            </a:r>
            <a:r>
              <a:rPr lang="en-US" sz="1000" dirty="0" smtClean="0">
                <a:effectLst/>
              </a:rPr>
              <a:t> </a:t>
            </a:r>
            <a:r>
              <a:rPr lang="en-US" sz="1000" dirty="0" err="1" smtClean="0">
                <a:effectLst/>
              </a:rPr>
              <a:t>anksto</a:t>
            </a:r>
            <a:r>
              <a:rPr lang="en-US" sz="1000" dirty="0" smtClean="0">
                <a:effectLst/>
              </a:rPr>
              <a:t> </a:t>
            </a:r>
            <a:r>
              <a:rPr lang="en-US" sz="1000" dirty="0" err="1" smtClean="0">
                <a:effectLst/>
              </a:rPr>
              <a:t>paruošti</a:t>
            </a:r>
            <a:r>
              <a:rPr lang="en-US" sz="1000" dirty="0" smtClean="0">
                <a:effectLst/>
              </a:rPr>
              <a:t> </a:t>
            </a:r>
            <a:r>
              <a:rPr lang="en-US" sz="1000" dirty="0" err="1" smtClean="0">
                <a:effectLst/>
              </a:rPr>
              <a:t>apvaisinimui</a:t>
            </a:r>
            <a:r>
              <a:rPr lang="en-US" sz="1000" dirty="0" smtClean="0">
                <a:effectLst/>
              </a:rPr>
              <a:t> </a:t>
            </a:r>
            <a:r>
              <a:rPr lang="en-US" sz="1000" dirty="0" err="1" smtClean="0">
                <a:effectLst/>
              </a:rPr>
              <a:t>ir</a:t>
            </a:r>
            <a:r>
              <a:rPr lang="en-US" sz="1000" dirty="0" smtClean="0">
                <a:effectLst/>
              </a:rPr>
              <a:t> </a:t>
            </a:r>
            <a:r>
              <a:rPr lang="en-US" sz="1000" dirty="0" err="1" smtClean="0">
                <a:effectLst/>
              </a:rPr>
              <a:t>išnešiojimui</a:t>
            </a:r>
            <a:r>
              <a:rPr lang="en-US" sz="1000" dirty="0" smtClean="0">
                <a:effectLst/>
              </a:rPr>
              <a:t>.</a:t>
            </a:r>
            <a:endParaRPr lang="en-US" sz="1000" dirty="0" smtClean="0"/>
          </a:p>
          <a:p>
            <a:endParaRPr lang="ru-RU" sz="1000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effectLst/>
              </a:rPr>
              <a:t>Jei</a:t>
            </a:r>
            <a:r>
              <a:rPr lang="en-US" dirty="0" smtClean="0">
                <a:effectLst/>
              </a:rPr>
              <a:t> </a:t>
            </a:r>
            <a:r>
              <a:rPr lang="en-US" u="sng" dirty="0" err="1" smtClean="0">
                <a:effectLst/>
              </a:rPr>
              <a:t>iki</a:t>
            </a:r>
            <a:r>
              <a:rPr lang="en-US" u="sng" dirty="0" smtClean="0">
                <a:effectLst/>
              </a:rPr>
              <a:t> </a:t>
            </a:r>
            <a:r>
              <a:rPr lang="en-US" u="sng" dirty="0" err="1" smtClean="0">
                <a:effectLst/>
              </a:rPr>
              <a:t>nėštumo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moteris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jautė</a:t>
            </a:r>
            <a:r>
              <a:rPr lang="en-US" dirty="0" smtClean="0">
                <a:effectLst/>
              </a:rPr>
              <a:t> net </a:t>
            </a:r>
            <a:r>
              <a:rPr lang="en-US" dirty="0" err="1" smtClean="0">
                <a:effectLst/>
              </a:rPr>
              <a:t>ir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nedidelį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vitaminų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trūkumą</a:t>
            </a:r>
            <a:r>
              <a:rPr lang="en-US" dirty="0" smtClean="0">
                <a:effectLst/>
              </a:rPr>
              <a:t>, </a:t>
            </a:r>
            <a:r>
              <a:rPr lang="en-US" dirty="0" err="1" smtClean="0">
                <a:effectLst/>
              </a:rPr>
              <a:t>po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apvaisinimo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jis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gali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lengvai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peraugti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į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išreikštą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hipovitaminozę</a:t>
            </a:r>
            <a:r>
              <a:rPr lang="en-US" dirty="0" smtClean="0">
                <a:effectLst/>
              </a:rPr>
              <a:t>. </a:t>
            </a:r>
            <a:r>
              <a:rPr lang="en-US" dirty="0" err="1" smtClean="0">
                <a:effectLst/>
              </a:rPr>
              <a:t>Tipiški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simptomai</a:t>
            </a:r>
            <a:r>
              <a:rPr lang="en-US" dirty="0" smtClean="0">
                <a:effectLst/>
              </a:rPr>
              <a:t>: </a:t>
            </a:r>
            <a:r>
              <a:rPr lang="en-US" dirty="0" err="1" smtClean="0">
                <a:effectLst/>
              </a:rPr>
              <a:t>odos</a:t>
            </a:r>
            <a:r>
              <a:rPr lang="en-US" dirty="0" smtClean="0">
                <a:effectLst/>
              </a:rPr>
              <a:t>, </a:t>
            </a:r>
            <a:r>
              <a:rPr lang="en-US" dirty="0" err="1" smtClean="0">
                <a:effectLst/>
              </a:rPr>
              <a:t>nagų</a:t>
            </a:r>
            <a:r>
              <a:rPr lang="en-US" dirty="0" smtClean="0">
                <a:effectLst/>
              </a:rPr>
              <a:t>, </a:t>
            </a:r>
            <a:r>
              <a:rPr lang="en-US" dirty="0" err="1" smtClean="0">
                <a:effectLst/>
              </a:rPr>
              <a:t>plaukų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būklės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pablogėjimas</a:t>
            </a:r>
            <a:r>
              <a:rPr lang="en-US" dirty="0" smtClean="0">
                <a:effectLst/>
              </a:rPr>
              <a:t>, </a:t>
            </a:r>
            <a:r>
              <a:rPr lang="en-US" dirty="0" err="1" smtClean="0">
                <a:effectLst/>
              </a:rPr>
              <a:t>nuovargis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ir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apatija</a:t>
            </a:r>
            <a:r>
              <a:rPr lang="en-US" dirty="0" smtClean="0">
                <a:effectLst/>
              </a:rPr>
              <a:t>.  </a:t>
            </a:r>
          </a:p>
          <a:p>
            <a:r>
              <a:rPr lang="en-US" dirty="0" err="1" smtClean="0"/>
              <a:t>Vitaminų</a:t>
            </a:r>
            <a:r>
              <a:rPr lang="en-US" dirty="0" smtClean="0"/>
              <a:t> </a:t>
            </a:r>
            <a:r>
              <a:rPr lang="en-US" dirty="0" err="1" smtClean="0"/>
              <a:t>trūkumas</a:t>
            </a:r>
            <a:r>
              <a:rPr lang="en-US" dirty="0" smtClean="0"/>
              <a:t> </a:t>
            </a:r>
            <a:r>
              <a:rPr lang="en-US" u="sng" dirty="0" err="1" smtClean="0">
                <a:effectLst/>
              </a:rPr>
              <a:t>nėštumo</a:t>
            </a:r>
            <a:r>
              <a:rPr lang="en-US" u="sng" dirty="0" smtClean="0">
                <a:effectLst/>
              </a:rPr>
              <a:t> </a:t>
            </a:r>
            <a:r>
              <a:rPr lang="en-US" u="sng" dirty="0" err="1" smtClean="0">
                <a:effectLst/>
              </a:rPr>
              <a:t>metu</a:t>
            </a:r>
            <a:r>
              <a:rPr lang="en-US" dirty="0" smtClean="0"/>
              <a:t> </a:t>
            </a:r>
            <a:r>
              <a:rPr lang="en-US" dirty="0" err="1" smtClean="0"/>
              <a:t>kelia</a:t>
            </a:r>
            <a:r>
              <a:rPr lang="en-US" dirty="0" smtClean="0"/>
              <a:t> </a:t>
            </a:r>
            <a:r>
              <a:rPr lang="en-US" dirty="0" err="1" smtClean="0"/>
              <a:t>grėsmę</a:t>
            </a:r>
            <a:r>
              <a:rPr lang="en-US" dirty="0" smtClean="0"/>
              <a:t> </a:t>
            </a:r>
            <a:r>
              <a:rPr lang="en-US" dirty="0" err="1" smtClean="0"/>
              <a:t>motinos</a:t>
            </a:r>
            <a:r>
              <a:rPr lang="en-US" dirty="0" smtClean="0"/>
              <a:t> </a:t>
            </a:r>
            <a:r>
              <a:rPr lang="en-US" dirty="0" err="1" smtClean="0"/>
              <a:t>ir</a:t>
            </a:r>
            <a:r>
              <a:rPr lang="en-US" dirty="0" smtClean="0"/>
              <a:t> </a:t>
            </a:r>
            <a:r>
              <a:rPr lang="en-US" dirty="0" err="1" smtClean="0"/>
              <a:t>vaiko</a:t>
            </a:r>
            <a:r>
              <a:rPr lang="en-US" dirty="0" smtClean="0"/>
              <a:t> </a:t>
            </a:r>
            <a:r>
              <a:rPr lang="en-US" dirty="0" err="1" smtClean="0"/>
              <a:t>sveikatai</a:t>
            </a:r>
            <a:r>
              <a:rPr lang="en-US" dirty="0" smtClean="0"/>
              <a:t>. </a:t>
            </a:r>
            <a:r>
              <a:rPr lang="en-US" dirty="0" err="1" smtClean="0"/>
              <a:t>Pirmo</a:t>
            </a:r>
            <a:r>
              <a:rPr lang="en-US" dirty="0" smtClean="0"/>
              <a:t> </a:t>
            </a:r>
            <a:r>
              <a:rPr lang="en-US" dirty="0" err="1" smtClean="0"/>
              <a:t>trimestro</a:t>
            </a:r>
            <a:r>
              <a:rPr lang="en-US" dirty="0" smtClean="0"/>
              <a:t> </a:t>
            </a:r>
            <a:r>
              <a:rPr lang="en-US" dirty="0" err="1" smtClean="0"/>
              <a:t>metu</a:t>
            </a:r>
            <a:r>
              <a:rPr lang="en-US" dirty="0" smtClean="0"/>
              <a:t> </a:t>
            </a:r>
            <a:r>
              <a:rPr lang="en-US" dirty="0" err="1" smtClean="0"/>
              <a:t>vitaminų</a:t>
            </a:r>
            <a:r>
              <a:rPr lang="en-US" dirty="0" smtClean="0"/>
              <a:t> </a:t>
            </a:r>
            <a:r>
              <a:rPr lang="en-US" dirty="0" err="1" smtClean="0"/>
              <a:t>ir</a:t>
            </a:r>
            <a:r>
              <a:rPr lang="en-US" dirty="0" smtClean="0"/>
              <a:t> </a:t>
            </a:r>
            <a:r>
              <a:rPr lang="en-US" dirty="0" err="1" smtClean="0"/>
              <a:t>mineralų</a:t>
            </a:r>
            <a:r>
              <a:rPr lang="en-US" dirty="0" smtClean="0"/>
              <a:t> </a:t>
            </a:r>
            <a:r>
              <a:rPr lang="en-US" dirty="0" err="1" smtClean="0"/>
              <a:t>trūkumas</a:t>
            </a:r>
            <a:r>
              <a:rPr lang="en-US" dirty="0" smtClean="0"/>
              <a:t> </a:t>
            </a:r>
            <a:r>
              <a:rPr lang="en-US" dirty="0" err="1" smtClean="0"/>
              <a:t>gali</a:t>
            </a:r>
            <a:r>
              <a:rPr lang="en-US" dirty="0" smtClean="0"/>
              <a:t> </a:t>
            </a:r>
            <a:r>
              <a:rPr lang="en-US" dirty="0" err="1" smtClean="0"/>
              <a:t>tapti</a:t>
            </a:r>
            <a:r>
              <a:rPr lang="en-US" dirty="0" smtClean="0"/>
              <a:t> </a:t>
            </a:r>
            <a:r>
              <a:rPr lang="en-US" dirty="0" err="1" smtClean="0"/>
              <a:t>vaisiaus</a:t>
            </a:r>
            <a:r>
              <a:rPr lang="en-US" dirty="0" smtClean="0"/>
              <a:t> </a:t>
            </a:r>
            <a:r>
              <a:rPr lang="en-US" dirty="0" err="1" smtClean="0"/>
              <a:t>vystymosi</a:t>
            </a:r>
            <a:r>
              <a:rPr lang="en-US" dirty="0" smtClean="0"/>
              <a:t> </a:t>
            </a:r>
            <a:r>
              <a:rPr lang="en-US" dirty="0" err="1" smtClean="0"/>
              <a:t>anomalijų</a:t>
            </a:r>
            <a:r>
              <a:rPr lang="en-US" dirty="0" smtClean="0"/>
              <a:t> </a:t>
            </a:r>
            <a:r>
              <a:rPr lang="en-US" dirty="0" err="1" smtClean="0"/>
              <a:t>ir</a:t>
            </a:r>
            <a:r>
              <a:rPr lang="en-US" dirty="0" smtClean="0"/>
              <a:t> net </a:t>
            </a:r>
            <a:r>
              <a:rPr lang="en-US" dirty="0" err="1" smtClean="0"/>
              <a:t>jo</a:t>
            </a:r>
            <a:r>
              <a:rPr lang="en-US" dirty="0" smtClean="0"/>
              <a:t> </a:t>
            </a:r>
            <a:r>
              <a:rPr lang="en-US" dirty="0" err="1" smtClean="0"/>
              <a:t>žūties</a:t>
            </a:r>
            <a:r>
              <a:rPr lang="en-US" dirty="0" smtClean="0"/>
              <a:t> </a:t>
            </a:r>
            <a:r>
              <a:rPr lang="en-US" dirty="0" err="1" smtClean="0"/>
              <a:t>priežastimi</a:t>
            </a:r>
            <a:r>
              <a:rPr lang="en-US" dirty="0" smtClean="0"/>
              <a:t>. 2-o </a:t>
            </a:r>
            <a:r>
              <a:rPr lang="en-US" dirty="0" err="1" smtClean="0"/>
              <a:t>ir</a:t>
            </a:r>
            <a:r>
              <a:rPr lang="en-US" dirty="0" smtClean="0"/>
              <a:t> 3-čio </a:t>
            </a:r>
            <a:r>
              <a:rPr lang="en-US" dirty="0" err="1" smtClean="0"/>
              <a:t>trimestro</a:t>
            </a:r>
            <a:r>
              <a:rPr lang="en-US" dirty="0" smtClean="0"/>
              <a:t> </a:t>
            </a:r>
            <a:r>
              <a:rPr lang="en-US" dirty="0" err="1" smtClean="0"/>
              <a:t>metu</a:t>
            </a:r>
            <a:r>
              <a:rPr lang="en-US" dirty="0" smtClean="0"/>
              <a:t> </a:t>
            </a:r>
            <a:r>
              <a:rPr lang="en-US" dirty="0" err="1" smtClean="0"/>
              <a:t>vitaminų</a:t>
            </a:r>
            <a:r>
              <a:rPr lang="en-US" dirty="0" smtClean="0"/>
              <a:t> </a:t>
            </a:r>
            <a:r>
              <a:rPr lang="en-US" dirty="0" err="1" smtClean="0"/>
              <a:t>trūkumas</a:t>
            </a:r>
            <a:r>
              <a:rPr lang="en-US" dirty="0" smtClean="0"/>
              <a:t> </a:t>
            </a:r>
            <a:r>
              <a:rPr lang="en-US" dirty="0" err="1" smtClean="0"/>
              <a:t>dažnai</a:t>
            </a:r>
            <a:r>
              <a:rPr lang="en-US" dirty="0" smtClean="0"/>
              <a:t> </a:t>
            </a:r>
            <a:r>
              <a:rPr lang="en-US" dirty="0" err="1" smtClean="0"/>
              <a:t>sukelia</a:t>
            </a:r>
            <a:r>
              <a:rPr lang="en-US" dirty="0" smtClean="0"/>
              <a:t> </a:t>
            </a:r>
            <a:r>
              <a:rPr lang="en-US" dirty="0" err="1" smtClean="0"/>
              <a:t>organų</a:t>
            </a:r>
            <a:r>
              <a:rPr lang="en-US" dirty="0" smtClean="0"/>
              <a:t> </a:t>
            </a:r>
            <a:r>
              <a:rPr lang="en-US" dirty="0" err="1" smtClean="0"/>
              <a:t>vystymosi</a:t>
            </a:r>
            <a:r>
              <a:rPr lang="en-US" dirty="0" smtClean="0"/>
              <a:t> </a:t>
            </a:r>
            <a:r>
              <a:rPr lang="en-US" dirty="0" err="1" smtClean="0"/>
              <a:t>sutrikimus</a:t>
            </a:r>
            <a:r>
              <a:rPr lang="en-US" dirty="0" smtClean="0"/>
              <a:t>, </a:t>
            </a:r>
            <a:r>
              <a:rPr lang="en-US" dirty="0" err="1" smtClean="0"/>
              <a:t>sutrikdo</a:t>
            </a:r>
            <a:r>
              <a:rPr lang="en-US" dirty="0" smtClean="0"/>
              <a:t> </a:t>
            </a:r>
            <a:r>
              <a:rPr lang="en-US" dirty="0" err="1" smtClean="0"/>
              <a:t>vaiko</a:t>
            </a:r>
            <a:r>
              <a:rPr lang="en-US" dirty="0" smtClean="0"/>
              <a:t> </a:t>
            </a:r>
            <a:r>
              <a:rPr lang="en-US" dirty="0" err="1" smtClean="0"/>
              <a:t>širdies</a:t>
            </a:r>
            <a:r>
              <a:rPr lang="en-US" dirty="0" smtClean="0"/>
              <a:t> </a:t>
            </a:r>
            <a:r>
              <a:rPr lang="en-US" dirty="0" err="1" smtClean="0"/>
              <a:t>ir</a:t>
            </a:r>
            <a:r>
              <a:rPr lang="en-US" dirty="0" smtClean="0"/>
              <a:t> </a:t>
            </a:r>
            <a:r>
              <a:rPr lang="en-US" dirty="0" err="1" smtClean="0"/>
              <a:t>kraujagyslių</a:t>
            </a:r>
            <a:r>
              <a:rPr lang="en-US" dirty="0" smtClean="0"/>
              <a:t>, </a:t>
            </a:r>
            <a:r>
              <a:rPr lang="en-US" dirty="0" err="1" smtClean="0"/>
              <a:t>nervų</a:t>
            </a:r>
            <a:r>
              <a:rPr lang="en-US" dirty="0" smtClean="0"/>
              <a:t>, </a:t>
            </a:r>
            <a:r>
              <a:rPr lang="en-US" dirty="0" err="1" smtClean="0"/>
              <a:t>endokrininės</a:t>
            </a:r>
            <a:r>
              <a:rPr lang="en-US" dirty="0" smtClean="0"/>
              <a:t>, </a:t>
            </a:r>
            <a:r>
              <a:rPr lang="en-US" dirty="0" err="1" smtClean="0"/>
              <a:t>virškinimo</a:t>
            </a:r>
            <a:r>
              <a:rPr lang="en-US" dirty="0" smtClean="0"/>
              <a:t> </a:t>
            </a:r>
            <a:r>
              <a:rPr lang="en-US" dirty="0" err="1" smtClean="0"/>
              <a:t>sistemų</a:t>
            </a:r>
            <a:r>
              <a:rPr lang="en-US" dirty="0" smtClean="0"/>
              <a:t> </a:t>
            </a:r>
            <a:r>
              <a:rPr lang="en-US" dirty="0" err="1" smtClean="0"/>
              <a:t>darbą</a:t>
            </a:r>
            <a:r>
              <a:rPr lang="en-US" dirty="0" smtClean="0"/>
              <a:t>. </a:t>
            </a:r>
          </a:p>
          <a:p>
            <a:r>
              <a:rPr lang="en-US" dirty="0" smtClean="0">
                <a:effectLst/>
              </a:rPr>
              <a:t>PNRR Omega 3 </a:t>
            </a:r>
            <a:r>
              <a:rPr lang="en-US" dirty="0" err="1" smtClean="0">
                <a:effectLst/>
              </a:rPr>
              <a:t>trūkumas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motinos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organizme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gali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sąlygoti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prastą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vaiko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regėjimą</a:t>
            </a:r>
            <a:r>
              <a:rPr lang="en-US" dirty="0" smtClean="0">
                <a:effectLst/>
              </a:rPr>
              <a:t>.</a:t>
            </a:r>
            <a:endParaRPr lang="en-US" dirty="0" smtClean="0"/>
          </a:p>
          <a:p>
            <a:r>
              <a:rPr lang="en-US" dirty="0" err="1" smtClean="0">
                <a:effectLst/>
              </a:rPr>
              <a:t>Tyrimai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parodė</a:t>
            </a:r>
            <a:r>
              <a:rPr lang="en-US" dirty="0" smtClean="0">
                <a:effectLst/>
              </a:rPr>
              <a:t>, </a:t>
            </a:r>
            <a:r>
              <a:rPr lang="en-US" dirty="0" err="1" smtClean="0">
                <a:effectLst/>
              </a:rPr>
              <a:t>kad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būsimos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mamos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dažnai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patiria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vidutinę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ar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rimtesnę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hipovitaminozę</a:t>
            </a:r>
            <a:r>
              <a:rPr lang="en-US" dirty="0" smtClean="0">
                <a:effectLst/>
              </a:rPr>
              <a:t>. </a:t>
            </a:r>
            <a:r>
              <a:rPr lang="en-US" dirty="0" err="1" smtClean="0">
                <a:effectLst/>
              </a:rPr>
              <a:t>Pvz</a:t>
            </a:r>
            <a:r>
              <a:rPr lang="en-US" dirty="0" smtClean="0">
                <a:effectLst/>
              </a:rPr>
              <a:t>., </a:t>
            </a:r>
            <a:r>
              <a:rPr lang="en-US" dirty="0" err="1" smtClean="0">
                <a:effectLst/>
              </a:rPr>
              <a:t>Rusijoje</a:t>
            </a:r>
            <a:r>
              <a:rPr lang="en-US" dirty="0" smtClean="0">
                <a:effectLst/>
              </a:rPr>
              <a:t> tarp </a:t>
            </a:r>
            <a:r>
              <a:rPr lang="en-US" dirty="0" err="1" smtClean="0">
                <a:effectLst/>
              </a:rPr>
              <a:t>nėščiųjų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labiausiai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paplitęs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vit</a:t>
            </a:r>
            <a:r>
              <a:rPr lang="en-US" dirty="0" smtClean="0">
                <a:effectLst/>
              </a:rPr>
              <a:t> B6 (100 </a:t>
            </a:r>
            <a:r>
              <a:rPr lang="en-US" dirty="0" err="1" smtClean="0">
                <a:effectLst/>
              </a:rPr>
              <a:t>proc</a:t>
            </a:r>
            <a:r>
              <a:rPr lang="en-US" dirty="0" smtClean="0">
                <a:effectLst/>
              </a:rPr>
              <a:t>), B1 (96 </a:t>
            </a:r>
            <a:r>
              <a:rPr lang="en-US" dirty="0" err="1" smtClean="0">
                <a:effectLst/>
              </a:rPr>
              <a:t>proc</a:t>
            </a:r>
            <a:r>
              <a:rPr lang="en-US" dirty="0" smtClean="0">
                <a:effectLst/>
              </a:rPr>
              <a:t>), folio r. (77 </a:t>
            </a:r>
            <a:r>
              <a:rPr lang="en-US" dirty="0" err="1" smtClean="0">
                <a:effectLst/>
              </a:rPr>
              <a:t>proc</a:t>
            </a:r>
            <a:r>
              <a:rPr lang="en-US" dirty="0" smtClean="0">
                <a:effectLst/>
              </a:rPr>
              <a:t>) </a:t>
            </a:r>
            <a:r>
              <a:rPr lang="en-US" dirty="0" err="1" smtClean="0">
                <a:effectLst/>
              </a:rPr>
              <a:t>ir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vit</a:t>
            </a:r>
            <a:r>
              <a:rPr lang="en-US" dirty="0" smtClean="0">
                <a:effectLst/>
              </a:rPr>
              <a:t>. C (64 </a:t>
            </a:r>
            <a:r>
              <a:rPr lang="en-US" dirty="0" err="1" smtClean="0">
                <a:effectLst/>
              </a:rPr>
              <a:t>proc</a:t>
            </a:r>
            <a:r>
              <a:rPr lang="en-US" dirty="0" smtClean="0">
                <a:effectLst/>
              </a:rPr>
              <a:t>) </a:t>
            </a:r>
            <a:r>
              <a:rPr lang="en-US" dirty="0" err="1" smtClean="0">
                <a:effectLst/>
              </a:rPr>
              <a:t>vitaminų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trükumas</a:t>
            </a:r>
            <a:r>
              <a:rPr lang="en-US" dirty="0" smtClean="0">
                <a:effectLst/>
              </a:rPr>
              <a:t>. 70-80 proc. </a:t>
            </a:r>
            <a:r>
              <a:rPr lang="en-US" dirty="0" err="1" smtClean="0">
                <a:effectLst/>
              </a:rPr>
              <a:t>moterų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turi</a:t>
            </a:r>
            <a:r>
              <a:rPr lang="en-US" dirty="0" smtClean="0">
                <a:effectLst/>
              </a:rPr>
              <a:t> 3-jų </a:t>
            </a:r>
            <a:r>
              <a:rPr lang="en-US" dirty="0" err="1" smtClean="0">
                <a:effectLst/>
              </a:rPr>
              <a:t>ar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daugiau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vitaminų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trūkumą</a:t>
            </a:r>
            <a:r>
              <a:rPr lang="en-US" dirty="0" smtClean="0">
                <a:effectLst/>
              </a:rPr>
              <a:t>.</a:t>
            </a:r>
            <a:endParaRPr lang="en-US" dirty="0" smtClean="0"/>
          </a:p>
          <a:p>
            <a:r>
              <a:rPr lang="en-US" dirty="0" err="1" smtClean="0">
                <a:effectLst/>
              </a:rPr>
              <a:t>Laktacijos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metu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dauguma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vitaminų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išeikvojama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motinos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pieno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gamybai</a:t>
            </a:r>
            <a:r>
              <a:rPr lang="en-US" dirty="0" smtClean="0">
                <a:effectLst/>
              </a:rPr>
              <a:t>, </a:t>
            </a:r>
            <a:r>
              <a:rPr lang="en-US" dirty="0" err="1" smtClean="0">
                <a:effectLst/>
              </a:rPr>
              <a:t>todėl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motinos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dažnai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patiria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hipovitaminozę</a:t>
            </a:r>
            <a:r>
              <a:rPr lang="en-US" dirty="0" smtClean="0">
                <a:effectLst/>
              </a:rPr>
              <a:t>.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effectLst/>
              </a:rPr>
              <a:t>Nėščiajai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artimieji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dažnai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pataria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daugiau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valgyti</a:t>
            </a:r>
            <a:r>
              <a:rPr lang="en-US" dirty="0" smtClean="0">
                <a:effectLst/>
              </a:rPr>
              <a:t>, </a:t>
            </a:r>
            <a:r>
              <a:rPr lang="en-US" dirty="0" err="1" smtClean="0">
                <a:effectLst/>
              </a:rPr>
              <a:t>tačiau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įrodyta</a:t>
            </a:r>
            <a:r>
              <a:rPr lang="en-US" dirty="0" smtClean="0">
                <a:effectLst/>
              </a:rPr>
              <a:t>, </a:t>
            </a:r>
            <a:r>
              <a:rPr lang="en-US" dirty="0" err="1" smtClean="0">
                <a:effectLst/>
              </a:rPr>
              <a:t>kad</a:t>
            </a:r>
            <a:r>
              <a:rPr lang="en-US" dirty="0" smtClean="0">
                <a:effectLst/>
              </a:rPr>
              <a:t> "</a:t>
            </a:r>
            <a:r>
              <a:rPr lang="en-US" dirty="0" err="1" smtClean="0">
                <a:effectLst/>
              </a:rPr>
              <a:t>valgymas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už</a:t>
            </a:r>
            <a:r>
              <a:rPr lang="en-US" dirty="0" smtClean="0">
                <a:effectLst/>
              </a:rPr>
              <a:t> du" </a:t>
            </a:r>
            <a:r>
              <a:rPr lang="en-US" dirty="0" err="1" smtClean="0">
                <a:effectLst/>
              </a:rPr>
              <a:t>nepadidina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tikimybės</a:t>
            </a:r>
            <a:r>
              <a:rPr lang="en-US" dirty="0" smtClean="0">
                <a:effectLst/>
              </a:rPr>
              <a:t>, </a:t>
            </a:r>
            <a:r>
              <a:rPr lang="en-US" dirty="0" err="1" smtClean="0">
                <a:effectLst/>
              </a:rPr>
              <a:t>kad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gims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sveikas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vaikas</a:t>
            </a:r>
            <a:r>
              <a:rPr lang="en-US" dirty="0" smtClean="0">
                <a:effectLst/>
              </a:rPr>
              <a:t>. Bet to </a:t>
            </a:r>
            <a:r>
              <a:rPr lang="en-US" dirty="0" err="1" smtClean="0">
                <a:effectLst/>
              </a:rPr>
              <a:t>pasekmė</a:t>
            </a:r>
            <a:r>
              <a:rPr lang="en-US" dirty="0" smtClean="0">
                <a:effectLst/>
              </a:rPr>
              <a:t> - </a:t>
            </a:r>
            <a:r>
              <a:rPr lang="en-US" dirty="0" err="1" smtClean="0">
                <a:effectLst/>
              </a:rPr>
              <a:t>ryškus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svorio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augimas</a:t>
            </a:r>
            <a:r>
              <a:rPr lang="en-US" dirty="0" smtClean="0">
                <a:effectLst/>
              </a:rPr>
              <a:t>, kuris </a:t>
            </a:r>
            <a:r>
              <a:rPr lang="en-US" dirty="0" err="1" smtClean="0">
                <a:effectLst/>
              </a:rPr>
              <a:t>padidina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nėštumo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ir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gimdymo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komplikacijų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riziką</a:t>
            </a:r>
            <a:r>
              <a:rPr lang="en-US" dirty="0" smtClean="0">
                <a:effectLst/>
              </a:rPr>
              <a:t>. 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err="1" smtClean="0">
                <a:effectLst/>
              </a:rPr>
              <a:t>Ypač</a:t>
            </a:r>
            <a:r>
              <a:rPr lang="en-US" dirty="0" smtClean="0">
                <a:effectLst/>
              </a:rPr>
              <a:t> tai </a:t>
            </a:r>
            <a:r>
              <a:rPr lang="en-US" dirty="0" err="1" smtClean="0">
                <a:effectLst/>
              </a:rPr>
              <a:t>sakytina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apie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pirmą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trimestrą</a:t>
            </a:r>
            <a:r>
              <a:rPr lang="en-US" dirty="0" smtClean="0">
                <a:effectLst/>
              </a:rPr>
              <a:t>. </a:t>
            </a:r>
            <a:r>
              <a:rPr lang="en-US" dirty="0" err="1" smtClean="0">
                <a:effectLst/>
              </a:rPr>
              <a:t>Jei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motina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normalaus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svorio</a:t>
            </a:r>
            <a:r>
              <a:rPr lang="en-US" dirty="0" smtClean="0">
                <a:effectLst/>
              </a:rPr>
              <a:t>, jai </a:t>
            </a:r>
            <a:r>
              <a:rPr lang="en-US" dirty="0" err="1" smtClean="0">
                <a:effectLst/>
              </a:rPr>
              <a:t>papildomos</a:t>
            </a:r>
            <a:r>
              <a:rPr lang="en-US" dirty="0" smtClean="0">
                <a:effectLst/>
              </a:rPr>
              <a:t> "</a:t>
            </a:r>
            <a:r>
              <a:rPr lang="en-US" dirty="0" err="1" smtClean="0">
                <a:effectLst/>
              </a:rPr>
              <a:t>vaikui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skirtos</a:t>
            </a:r>
            <a:r>
              <a:rPr lang="en-US" dirty="0" smtClean="0">
                <a:effectLst/>
              </a:rPr>
              <a:t>" </a:t>
            </a:r>
            <a:r>
              <a:rPr lang="en-US" dirty="0" err="1" smtClean="0">
                <a:effectLst/>
              </a:rPr>
              <a:t>kalorijos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nereikalingos</a:t>
            </a:r>
            <a:r>
              <a:rPr lang="en-US" dirty="0" smtClean="0">
                <a:effectLst/>
              </a:rPr>
              <a:t>, </a:t>
            </a:r>
            <a:r>
              <a:rPr lang="en-US" dirty="0" err="1" smtClean="0">
                <a:effectLst/>
              </a:rPr>
              <a:t>tačiau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jei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reikia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didesnio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kiekio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vitaminų</a:t>
            </a:r>
            <a:r>
              <a:rPr lang="en-US" dirty="0" smtClean="0">
                <a:effectLst/>
              </a:rPr>
              <a:t>! </a:t>
            </a:r>
            <a:endParaRPr lang="en-US" dirty="0" smtClean="0"/>
          </a:p>
          <a:p>
            <a:r>
              <a:rPr lang="en-US" dirty="0" err="1" smtClean="0">
                <a:effectLst/>
              </a:rPr>
              <a:t>Gausesnis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valgymas</a:t>
            </a:r>
            <a:r>
              <a:rPr lang="en-US" dirty="0" smtClean="0">
                <a:effectLst/>
              </a:rPr>
              <a:t> net </a:t>
            </a:r>
            <a:r>
              <a:rPr lang="en-US" dirty="0" err="1" smtClean="0">
                <a:effectLst/>
              </a:rPr>
              <a:t>produktais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iš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turgaus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ar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sodo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negarantuoja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visų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būtinų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maistinių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medžiagų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gavimo</a:t>
            </a:r>
            <a:r>
              <a:rPr lang="en-US" dirty="0" smtClean="0">
                <a:effectLst/>
              </a:rPr>
              <a:t>.</a:t>
            </a:r>
            <a:endParaRPr lang="en-US" dirty="0" smtClean="0"/>
          </a:p>
          <a:p>
            <a:endParaRPr lang="ru-RU" sz="10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effectLst/>
              </a:rPr>
              <a:t>Žinoma</a:t>
            </a:r>
            <a:r>
              <a:rPr lang="en-US" dirty="0" smtClean="0">
                <a:effectLst/>
              </a:rPr>
              <a:t>, </a:t>
            </a:r>
            <a:r>
              <a:rPr lang="en-US" dirty="0" err="1" smtClean="0">
                <a:effectLst/>
              </a:rPr>
              <a:t>kad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šiuolaikiniai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produktai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dažnai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skurdūs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vitaminais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ir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mineralais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ir</a:t>
            </a:r>
            <a:r>
              <a:rPr lang="en-US" dirty="0" smtClean="0">
                <a:effectLst/>
              </a:rPr>
              <a:t> «</a:t>
            </a:r>
            <a:r>
              <a:rPr lang="en-US" dirty="0" err="1" smtClean="0">
                <a:effectLst/>
              </a:rPr>
              <a:t>turtingi</a:t>
            </a:r>
            <a:r>
              <a:rPr lang="en-US" dirty="0" smtClean="0">
                <a:effectLst/>
              </a:rPr>
              <a:t>» </a:t>
            </a:r>
            <a:r>
              <a:rPr lang="en-US" dirty="0" err="1" smtClean="0">
                <a:effectLst/>
              </a:rPr>
              <a:t>kenksmingomis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medžiagomis</a:t>
            </a:r>
            <a:r>
              <a:rPr lang="en-US" dirty="0" smtClean="0">
                <a:effectLst/>
              </a:rPr>
              <a:t>, </a:t>
            </a:r>
            <a:r>
              <a:rPr lang="en-US" dirty="0" err="1" smtClean="0">
                <a:effectLst/>
              </a:rPr>
              <a:t>kurios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ypač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nepageidaujamos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nėštumo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metu</a:t>
            </a:r>
            <a:r>
              <a:rPr lang="en-US" dirty="0" smtClean="0">
                <a:effectLst/>
              </a:rPr>
              <a:t>. </a:t>
            </a:r>
          </a:p>
          <a:p>
            <a:r>
              <a:rPr lang="en-US" dirty="0" err="1" smtClean="0"/>
              <a:t>Noint</a:t>
            </a:r>
            <a:r>
              <a:rPr lang="en-US" dirty="0" smtClean="0"/>
              <a:t> </a:t>
            </a:r>
            <a:r>
              <a:rPr lang="en-US" dirty="0" err="1" smtClean="0"/>
              <a:t>gauti</a:t>
            </a:r>
            <a:r>
              <a:rPr lang="en-US" dirty="0" smtClean="0"/>
              <a:t> PNRR </a:t>
            </a:r>
            <a:r>
              <a:rPr lang="en-US" dirty="0" err="1" smtClean="0"/>
              <a:t>paros</a:t>
            </a:r>
            <a:r>
              <a:rPr lang="en-US" dirty="0" smtClean="0"/>
              <a:t> </a:t>
            </a:r>
            <a:r>
              <a:rPr lang="en-US" dirty="0" err="1" smtClean="0"/>
              <a:t>dozę</a:t>
            </a:r>
            <a:r>
              <a:rPr lang="en-US" dirty="0" smtClean="0"/>
              <a:t>, </a:t>
            </a:r>
            <a:r>
              <a:rPr lang="en-US" dirty="0" err="1" smtClean="0"/>
              <a:t>reikia</a:t>
            </a:r>
            <a:r>
              <a:rPr lang="en-US" dirty="0" smtClean="0"/>
              <a:t> </a:t>
            </a:r>
            <a:r>
              <a:rPr lang="en-US" dirty="0" err="1" smtClean="0"/>
              <a:t>kasdien</a:t>
            </a:r>
            <a:r>
              <a:rPr lang="en-US" dirty="0" smtClean="0"/>
              <a:t> </a:t>
            </a:r>
            <a:r>
              <a:rPr lang="en-US" dirty="0" err="1" smtClean="0"/>
              <a:t>valgyti</a:t>
            </a:r>
            <a:r>
              <a:rPr lang="en-US" dirty="0" smtClean="0"/>
              <a:t> </a:t>
            </a:r>
            <a:r>
              <a:rPr lang="en-US" dirty="0" err="1" smtClean="0"/>
              <a:t>kokybišką</a:t>
            </a:r>
            <a:r>
              <a:rPr lang="en-US" dirty="0" smtClean="0"/>
              <a:t> </a:t>
            </a:r>
            <a:r>
              <a:rPr lang="en-US" dirty="0" err="1" smtClean="0"/>
              <a:t>žuvį</a:t>
            </a:r>
            <a:r>
              <a:rPr lang="en-US" dirty="0" smtClean="0"/>
              <a:t> (</a:t>
            </a:r>
            <a:r>
              <a:rPr lang="en-US" dirty="0" err="1" smtClean="0"/>
              <a:t>sunkieji</a:t>
            </a:r>
            <a:r>
              <a:rPr lang="en-US" dirty="0" smtClean="0"/>
              <a:t> </a:t>
            </a:r>
            <a:r>
              <a:rPr lang="en-US" dirty="0" err="1" smtClean="0"/>
              <a:t>metalai</a:t>
            </a:r>
            <a:r>
              <a:rPr lang="en-US" dirty="0" smtClean="0"/>
              <a:t>, </a:t>
            </a:r>
            <a:r>
              <a:rPr lang="en-US" dirty="0" err="1" smtClean="0"/>
              <a:t>prifarširuotos</a:t>
            </a:r>
            <a:r>
              <a:rPr lang="en-US" dirty="0" smtClean="0"/>
              <a:t> </a:t>
            </a:r>
            <a:r>
              <a:rPr lang="en-US" dirty="0" err="1" smtClean="0"/>
              <a:t>chemija</a:t>
            </a:r>
            <a:r>
              <a:rPr lang="en-US" dirty="0" smtClean="0"/>
              <a:t> </a:t>
            </a:r>
            <a:r>
              <a:rPr lang="en-US" dirty="0" err="1" smtClean="0"/>
              <a:t>ir</a:t>
            </a:r>
            <a:r>
              <a:rPr lang="en-US" dirty="0" smtClean="0"/>
              <a:t> </a:t>
            </a:r>
            <a:r>
              <a:rPr lang="en-US" dirty="0" err="1" smtClean="0"/>
              <a:t>dirbtinai</a:t>
            </a:r>
            <a:r>
              <a:rPr lang="en-US" dirty="0" smtClean="0"/>
              <a:t> </a:t>
            </a:r>
            <a:r>
              <a:rPr lang="en-US" dirty="0" err="1" smtClean="0"/>
              <a:t>augintos</a:t>
            </a:r>
            <a:r>
              <a:rPr lang="en-US" dirty="0" smtClean="0"/>
              <a:t> </a:t>
            </a:r>
            <a:r>
              <a:rPr lang="en-US" dirty="0" err="1" smtClean="0"/>
              <a:t>negauna</a:t>
            </a:r>
            <a:r>
              <a:rPr lang="en-US" dirty="0" smtClean="0"/>
              <a:t> Omega 3), </a:t>
            </a:r>
            <a:r>
              <a:rPr lang="en-US" dirty="0" err="1" smtClean="0"/>
              <a:t>kurią</a:t>
            </a:r>
            <a:r>
              <a:rPr lang="en-US" dirty="0" smtClean="0"/>
              <a:t> </a:t>
            </a:r>
            <a:r>
              <a:rPr lang="en-US" dirty="0" err="1" smtClean="0"/>
              <a:t>sunku</a:t>
            </a:r>
            <a:r>
              <a:rPr lang="en-US" dirty="0" smtClean="0"/>
              <a:t> </a:t>
            </a:r>
            <a:r>
              <a:rPr lang="en-US" dirty="0" err="1" smtClean="0"/>
              <a:t>surasti</a:t>
            </a:r>
            <a:r>
              <a:rPr lang="en-US" dirty="0" smtClean="0"/>
              <a:t> </a:t>
            </a:r>
            <a:r>
              <a:rPr lang="en-US" dirty="0" err="1" smtClean="0"/>
              <a:t>parduotuvių</a:t>
            </a:r>
            <a:r>
              <a:rPr lang="en-US" dirty="0" smtClean="0"/>
              <a:t> </a:t>
            </a:r>
            <a:r>
              <a:rPr lang="en-US" dirty="0" err="1" smtClean="0"/>
              <a:t>lentynose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Vaisiai</a:t>
            </a:r>
            <a:r>
              <a:rPr lang="en-US" dirty="0" smtClean="0"/>
              <a:t> </a:t>
            </a:r>
            <a:r>
              <a:rPr lang="en-US" dirty="0" err="1" smtClean="0"/>
              <a:t>ir</a:t>
            </a:r>
            <a:r>
              <a:rPr lang="en-US" dirty="0" smtClean="0"/>
              <a:t> </a:t>
            </a:r>
            <a:r>
              <a:rPr lang="en-US" dirty="0" err="1" smtClean="0"/>
              <a:t>daržovės</a:t>
            </a:r>
            <a:r>
              <a:rPr lang="en-US" dirty="0" smtClean="0"/>
              <a:t> </a:t>
            </a:r>
            <a:r>
              <a:rPr lang="en-US" dirty="0" err="1" smtClean="0"/>
              <a:t>prekybos</a:t>
            </a:r>
            <a:r>
              <a:rPr lang="en-US" dirty="0" smtClean="0"/>
              <a:t> </a:t>
            </a:r>
            <a:r>
              <a:rPr lang="en-US" dirty="0" err="1" smtClean="0"/>
              <a:t>centruose</a:t>
            </a:r>
            <a:r>
              <a:rPr lang="en-US" dirty="0" smtClean="0"/>
              <a:t> </a:t>
            </a:r>
            <a:r>
              <a:rPr lang="en-US" dirty="0" err="1" smtClean="0"/>
              <a:t>atrodo</a:t>
            </a:r>
            <a:r>
              <a:rPr lang="en-US" dirty="0" smtClean="0"/>
              <a:t> </a:t>
            </a:r>
            <a:r>
              <a:rPr lang="en-US" dirty="0" err="1" smtClean="0"/>
              <a:t>gražiai</a:t>
            </a:r>
            <a:r>
              <a:rPr lang="en-US" dirty="0" smtClean="0"/>
              <a:t>, </a:t>
            </a:r>
            <a:r>
              <a:rPr lang="en-US" dirty="0" err="1" smtClean="0"/>
              <a:t>tačiau</a:t>
            </a:r>
            <a:r>
              <a:rPr lang="en-US" dirty="0" smtClean="0"/>
              <a:t> </a:t>
            </a:r>
            <a:r>
              <a:rPr lang="en-US" dirty="0" err="1" smtClean="0"/>
              <a:t>maistinė</a:t>
            </a:r>
            <a:r>
              <a:rPr lang="en-US" dirty="0" smtClean="0"/>
              <a:t> </a:t>
            </a:r>
            <a:r>
              <a:rPr lang="en-US" dirty="0" err="1" smtClean="0"/>
              <a:t>jų</a:t>
            </a:r>
            <a:r>
              <a:rPr lang="en-US" dirty="0" smtClean="0"/>
              <a:t> </a:t>
            </a:r>
            <a:r>
              <a:rPr lang="en-US" dirty="0" err="1" smtClean="0"/>
              <a:t>vertė</a:t>
            </a:r>
            <a:r>
              <a:rPr lang="en-US" dirty="0" smtClean="0"/>
              <a:t> </a:t>
            </a:r>
            <a:r>
              <a:rPr lang="en-US" dirty="0" err="1" smtClean="0"/>
              <a:t>žema</a:t>
            </a:r>
            <a:r>
              <a:rPr lang="en-US" dirty="0" smtClean="0"/>
              <a:t>, o </a:t>
            </a:r>
            <a:r>
              <a:rPr lang="en-US" dirty="0" err="1" smtClean="0"/>
              <a:t>dauguma</a:t>
            </a:r>
            <a:r>
              <a:rPr lang="en-US" dirty="0" smtClean="0"/>
              <a:t> </a:t>
            </a:r>
            <a:r>
              <a:rPr lang="en-US" dirty="0" err="1" smtClean="0"/>
              <a:t>jų</a:t>
            </a:r>
            <a:r>
              <a:rPr lang="en-US" dirty="0" smtClean="0"/>
              <a:t> </a:t>
            </a:r>
            <a:r>
              <a:rPr lang="en-US" dirty="0" err="1" smtClean="0"/>
              <a:t>turi</a:t>
            </a:r>
            <a:r>
              <a:rPr lang="en-US" dirty="0" smtClean="0"/>
              <a:t> </a:t>
            </a:r>
            <a:r>
              <a:rPr lang="en-US" dirty="0" err="1" smtClean="0"/>
              <a:t>pesticidų</a:t>
            </a:r>
            <a:r>
              <a:rPr lang="en-US" dirty="0" smtClean="0"/>
              <a:t>, </a:t>
            </a:r>
            <a:r>
              <a:rPr lang="en-US" dirty="0" err="1" smtClean="0"/>
              <a:t>nitratų</a:t>
            </a:r>
            <a:r>
              <a:rPr lang="en-US" dirty="0" smtClean="0"/>
              <a:t>, </a:t>
            </a:r>
            <a:r>
              <a:rPr lang="en-US" dirty="0" err="1" smtClean="0"/>
              <a:t>įeinančių</a:t>
            </a:r>
            <a:r>
              <a:rPr lang="en-US" dirty="0" smtClean="0"/>
              <a:t> </a:t>
            </a:r>
            <a:r>
              <a:rPr lang="en-US" dirty="0" err="1" smtClean="0"/>
              <a:t>į</a:t>
            </a:r>
            <a:r>
              <a:rPr lang="en-US" dirty="0" smtClean="0"/>
              <a:t> </a:t>
            </a:r>
            <a:r>
              <a:rPr lang="en-US" dirty="0" err="1" smtClean="0"/>
              <a:t>azotinių</a:t>
            </a:r>
            <a:r>
              <a:rPr lang="en-US" dirty="0" smtClean="0"/>
              <a:t> </a:t>
            </a:r>
            <a:r>
              <a:rPr lang="en-US" dirty="0" err="1" smtClean="0"/>
              <a:t>trąšų</a:t>
            </a:r>
            <a:r>
              <a:rPr lang="en-US" dirty="0" smtClean="0"/>
              <a:t> </a:t>
            </a:r>
            <a:r>
              <a:rPr lang="en-US" dirty="0" err="1" smtClean="0"/>
              <a:t>sudėtį</a:t>
            </a:r>
            <a:r>
              <a:rPr lang="en-US" dirty="0" smtClean="0"/>
              <a:t>. </a:t>
            </a:r>
            <a:r>
              <a:rPr lang="en-US" dirty="0" err="1" smtClean="0"/>
              <a:t>Kad</a:t>
            </a:r>
            <a:r>
              <a:rPr lang="en-US" dirty="0" smtClean="0"/>
              <a:t> </a:t>
            </a:r>
            <a:r>
              <a:rPr lang="en-US" dirty="0" err="1" smtClean="0"/>
              <a:t>pratęstų</a:t>
            </a:r>
            <a:r>
              <a:rPr lang="en-US" dirty="0" smtClean="0"/>
              <a:t> </a:t>
            </a:r>
            <a:r>
              <a:rPr lang="en-US" dirty="0" err="1" smtClean="0"/>
              <a:t>jų</a:t>
            </a:r>
            <a:r>
              <a:rPr lang="en-US" dirty="0" smtClean="0"/>
              <a:t> </a:t>
            </a:r>
            <a:r>
              <a:rPr lang="en-US" dirty="0" err="1" smtClean="0"/>
              <a:t>galiojimo</a:t>
            </a:r>
            <a:r>
              <a:rPr lang="en-US" dirty="0" smtClean="0"/>
              <a:t> </a:t>
            </a:r>
            <a:r>
              <a:rPr lang="en-US" dirty="0" err="1" smtClean="0"/>
              <a:t>laiką</a:t>
            </a:r>
            <a:r>
              <a:rPr lang="en-US" dirty="0" smtClean="0"/>
              <a:t>, </a:t>
            </a:r>
            <a:r>
              <a:rPr lang="en-US" dirty="0" err="1" smtClean="0"/>
              <a:t>juos</a:t>
            </a:r>
            <a:r>
              <a:rPr lang="en-US" dirty="0" smtClean="0"/>
              <a:t> </a:t>
            </a:r>
            <a:r>
              <a:rPr lang="en-US" dirty="0" err="1" smtClean="0"/>
              <a:t>apdoroja</a:t>
            </a:r>
            <a:r>
              <a:rPr lang="en-US" dirty="0" smtClean="0"/>
              <a:t> </a:t>
            </a:r>
            <a:r>
              <a:rPr lang="en-US" dirty="0" err="1" smtClean="0"/>
              <a:t>specialiom</a:t>
            </a:r>
            <a:r>
              <a:rPr lang="en-US" dirty="0" smtClean="0"/>
              <a:t> </a:t>
            </a:r>
            <a:r>
              <a:rPr lang="en-US" dirty="0" err="1" smtClean="0"/>
              <a:t>medžiagom</a:t>
            </a:r>
            <a:r>
              <a:rPr lang="en-US" dirty="0" smtClean="0"/>
              <a:t>. </a:t>
            </a:r>
            <a:r>
              <a:rPr lang="en-US" dirty="0" err="1" smtClean="0"/>
              <a:t>Ypač</a:t>
            </a:r>
            <a:r>
              <a:rPr lang="en-US" dirty="0" smtClean="0"/>
              <a:t> </a:t>
            </a:r>
            <a:r>
              <a:rPr lang="en-US" dirty="0" err="1" smtClean="0"/>
              <a:t>atsargiai</a:t>
            </a:r>
            <a:r>
              <a:rPr lang="en-US" dirty="0" smtClean="0"/>
              <a:t> </a:t>
            </a:r>
            <a:r>
              <a:rPr lang="en-US" dirty="0" err="1" smtClean="0"/>
              <a:t>reikia</a:t>
            </a:r>
            <a:r>
              <a:rPr lang="en-US" dirty="0" smtClean="0"/>
              <a:t> </a:t>
            </a:r>
            <a:r>
              <a:rPr lang="en-US" dirty="0" err="1" smtClean="0"/>
              <a:t>žiūrėti</a:t>
            </a:r>
            <a:r>
              <a:rPr lang="en-US" dirty="0" smtClean="0"/>
              <a:t> </a:t>
            </a:r>
            <a:r>
              <a:rPr lang="en-US" dirty="0" err="1" smtClean="0"/>
              <a:t>nesezoninius</a:t>
            </a:r>
            <a:r>
              <a:rPr lang="en-US" dirty="0" smtClean="0"/>
              <a:t> </a:t>
            </a:r>
            <a:r>
              <a:rPr lang="en-US" dirty="0" err="1" smtClean="0"/>
              <a:t>vaisius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Turguje</a:t>
            </a:r>
            <a:r>
              <a:rPr lang="en-US" dirty="0" smtClean="0"/>
              <a:t> </a:t>
            </a:r>
            <a:r>
              <a:rPr lang="en-US" dirty="0" err="1" smtClean="0"/>
              <a:t>pirkti</a:t>
            </a:r>
            <a:r>
              <a:rPr lang="en-US" dirty="0" smtClean="0"/>
              <a:t> </a:t>
            </a:r>
            <a:r>
              <a:rPr lang="en-US" dirty="0" err="1" smtClean="0"/>
              <a:t>ar</a:t>
            </a:r>
            <a:r>
              <a:rPr lang="en-US" dirty="0" smtClean="0"/>
              <a:t> </a:t>
            </a:r>
            <a:r>
              <a:rPr lang="en-US" dirty="0" err="1" smtClean="0"/>
              <a:t>sode</a:t>
            </a:r>
            <a:r>
              <a:rPr lang="en-US" dirty="0" smtClean="0"/>
              <a:t> </a:t>
            </a:r>
            <a:r>
              <a:rPr lang="en-US" dirty="0" err="1" smtClean="0"/>
              <a:t>auginti</a:t>
            </a:r>
            <a:r>
              <a:rPr lang="en-US" dirty="0" smtClean="0"/>
              <a:t> </a:t>
            </a:r>
            <a:r>
              <a:rPr lang="en-US" dirty="0" err="1" smtClean="0"/>
              <a:t>vaisiai</a:t>
            </a:r>
            <a:r>
              <a:rPr lang="en-US" dirty="0" smtClean="0"/>
              <a:t> </a:t>
            </a:r>
            <a:r>
              <a:rPr lang="en-US" dirty="0" err="1" smtClean="0"/>
              <a:t>ir</a:t>
            </a:r>
            <a:r>
              <a:rPr lang="en-US" dirty="0" smtClean="0"/>
              <a:t> </a:t>
            </a:r>
            <a:r>
              <a:rPr lang="en-US" dirty="0" err="1" smtClean="0"/>
              <a:t>daržovės</a:t>
            </a:r>
            <a:r>
              <a:rPr lang="en-US" dirty="0" smtClean="0"/>
              <a:t> - </a:t>
            </a:r>
            <a:r>
              <a:rPr lang="en-US" dirty="0" err="1" smtClean="0"/>
              <a:t>geresnis</a:t>
            </a:r>
            <a:r>
              <a:rPr lang="en-US" dirty="0" smtClean="0"/>
              <a:t> </a:t>
            </a:r>
            <a:r>
              <a:rPr lang="en-US" dirty="0" err="1" smtClean="0"/>
              <a:t>pasirinkimas</a:t>
            </a:r>
            <a:r>
              <a:rPr lang="en-US" dirty="0" smtClean="0"/>
              <a:t>, bet </a:t>
            </a:r>
            <a:r>
              <a:rPr lang="en-US" dirty="0" err="1" smtClean="0"/>
              <a:t>ir</a:t>
            </a:r>
            <a:r>
              <a:rPr lang="en-US" dirty="0" smtClean="0"/>
              <a:t> </a:t>
            </a:r>
            <a:r>
              <a:rPr lang="en-US" dirty="0" err="1" smtClean="0"/>
              <a:t>jų</a:t>
            </a:r>
            <a:r>
              <a:rPr lang="en-US" dirty="0" smtClean="0"/>
              <a:t> </a:t>
            </a:r>
            <a:r>
              <a:rPr lang="en-US" dirty="0" err="1" smtClean="0"/>
              <a:t>nauda</a:t>
            </a:r>
            <a:r>
              <a:rPr lang="en-US" dirty="0" smtClean="0"/>
              <a:t> </a:t>
            </a:r>
            <a:r>
              <a:rPr lang="en-US" dirty="0" err="1" smtClean="0"/>
              <a:t>priklauso</a:t>
            </a:r>
            <a:r>
              <a:rPr lang="en-US" dirty="0" smtClean="0"/>
              <a:t> </a:t>
            </a:r>
            <a:r>
              <a:rPr lang="en-US" dirty="0" err="1" smtClean="0"/>
              <a:t>nuo</a:t>
            </a:r>
            <a:r>
              <a:rPr lang="en-US" dirty="0" smtClean="0"/>
              <a:t> </a:t>
            </a:r>
            <a:r>
              <a:rPr lang="en-US" dirty="0" err="1" smtClean="0"/>
              <a:t>dirvožemio</a:t>
            </a:r>
            <a:r>
              <a:rPr lang="en-US" dirty="0" smtClean="0"/>
              <a:t> </a:t>
            </a:r>
            <a:r>
              <a:rPr lang="en-US" dirty="0" err="1" smtClean="0"/>
              <a:t>kokybės</a:t>
            </a:r>
            <a:r>
              <a:rPr lang="en-US" dirty="0" smtClean="0"/>
              <a:t> </a:t>
            </a:r>
            <a:r>
              <a:rPr lang="en-US" dirty="0" err="1" smtClean="0"/>
              <a:t>ir</a:t>
            </a:r>
            <a:r>
              <a:rPr lang="en-US" dirty="0" smtClean="0"/>
              <a:t> </a:t>
            </a:r>
            <a:r>
              <a:rPr lang="en-US" dirty="0" err="1" smtClean="0"/>
              <a:t>auginimo</a:t>
            </a:r>
            <a:r>
              <a:rPr lang="en-US" dirty="0" smtClean="0"/>
              <a:t> </a:t>
            </a:r>
            <a:r>
              <a:rPr lang="en-US" dirty="0" err="1" smtClean="0"/>
              <a:t>sąlygų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viena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vitaminų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mineralų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trūkumo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priežastis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tam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tikrų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maisto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produktų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netoleravimas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alergija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jiems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Pavyzdžiui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dėl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laktozės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netoleravimo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nėštumo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moteris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atsisakys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pieno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produktų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susiformuoti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kalcio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trūkumas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 to,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laukiantis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pasikeisti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skonis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arba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padidėti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jautrumas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kvapams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 smtClean="0">
              <a:effectLst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Daug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moterų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staiga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nustoja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valgyti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žuvį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kitą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maistą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kurį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malonumu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valgė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anksčiau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 smtClean="0"/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Veganės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rizikuoja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gauti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nepakankamą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kiekį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naudingų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maistinių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medžiagų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kurių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gausu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gyvulinės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kilmės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produktuose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668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 smtClean="0">
                <a:effectLst/>
              </a:rPr>
              <a:t>Prenatal + </a:t>
            </a:r>
            <a:r>
              <a:rPr lang="en-US" sz="1000" dirty="0" err="1" smtClean="0">
                <a:effectLst/>
              </a:rPr>
              <a:t>sudėtyje</a:t>
            </a:r>
            <a:r>
              <a:rPr lang="en-US" sz="1000" dirty="0" smtClean="0">
                <a:effectLst/>
              </a:rPr>
              <a:t> - </a:t>
            </a:r>
            <a:r>
              <a:rPr lang="en-US" sz="1000" dirty="0" err="1" smtClean="0">
                <a:effectLst/>
              </a:rPr>
              <a:t>optimali</a:t>
            </a:r>
            <a:r>
              <a:rPr lang="en-US" sz="1000" dirty="0" smtClean="0">
                <a:effectLst/>
              </a:rPr>
              <a:t> </a:t>
            </a:r>
            <a:r>
              <a:rPr lang="en-US" sz="1000" dirty="0" err="1" smtClean="0">
                <a:effectLst/>
              </a:rPr>
              <a:t>visų</a:t>
            </a:r>
            <a:r>
              <a:rPr lang="en-US" sz="1000" dirty="0" smtClean="0">
                <a:effectLst/>
              </a:rPr>
              <a:t> </a:t>
            </a:r>
            <a:r>
              <a:rPr lang="en-US" sz="1000" dirty="0" err="1" smtClean="0">
                <a:effectLst/>
              </a:rPr>
              <a:t>nėštumo</a:t>
            </a:r>
            <a:r>
              <a:rPr lang="en-US" sz="1000" dirty="0" smtClean="0">
                <a:effectLst/>
              </a:rPr>
              <a:t> </a:t>
            </a:r>
            <a:r>
              <a:rPr lang="en-US" sz="1000" dirty="0" err="1" smtClean="0">
                <a:effectLst/>
              </a:rPr>
              <a:t>metu</a:t>
            </a:r>
            <a:r>
              <a:rPr lang="en-US" sz="1000" dirty="0" smtClean="0">
                <a:effectLst/>
              </a:rPr>
              <a:t> </a:t>
            </a:r>
            <a:r>
              <a:rPr lang="en-US" sz="1000" dirty="0" err="1" smtClean="0">
                <a:effectLst/>
              </a:rPr>
              <a:t>reikalingiausių</a:t>
            </a:r>
            <a:r>
              <a:rPr lang="en-US" sz="1000" dirty="0" smtClean="0">
                <a:effectLst/>
              </a:rPr>
              <a:t> </a:t>
            </a:r>
            <a:r>
              <a:rPr lang="en-US" sz="1000" dirty="0" err="1" smtClean="0">
                <a:effectLst/>
              </a:rPr>
              <a:t>vitaminų</a:t>
            </a:r>
            <a:r>
              <a:rPr lang="en-US" sz="1000" dirty="0" smtClean="0">
                <a:effectLst/>
              </a:rPr>
              <a:t>, </a:t>
            </a:r>
            <a:r>
              <a:rPr lang="en-US" sz="1000" dirty="0" err="1" smtClean="0">
                <a:effectLst/>
              </a:rPr>
              <a:t>mineralų</a:t>
            </a:r>
            <a:r>
              <a:rPr lang="en-US" sz="1000" dirty="0" smtClean="0">
                <a:effectLst/>
              </a:rPr>
              <a:t> </a:t>
            </a:r>
            <a:r>
              <a:rPr lang="en-US" sz="1000" dirty="0" err="1" smtClean="0">
                <a:effectLst/>
              </a:rPr>
              <a:t>ir</a:t>
            </a:r>
            <a:r>
              <a:rPr lang="en-US" sz="1000" dirty="0" smtClean="0">
                <a:effectLst/>
              </a:rPr>
              <a:t> PNRR </a:t>
            </a:r>
            <a:r>
              <a:rPr lang="en-US" sz="1000" dirty="0" err="1" smtClean="0">
                <a:effectLst/>
              </a:rPr>
              <a:t>koncentracija</a:t>
            </a:r>
            <a:r>
              <a:rPr lang="en-US" sz="1000" dirty="0" smtClean="0">
                <a:effectLst/>
              </a:rPr>
              <a:t>. </a:t>
            </a:r>
          </a:p>
          <a:p>
            <a:endParaRPr lang="en-US" sz="1000" dirty="0" smtClean="0">
              <a:effectLst/>
            </a:endParaRPr>
          </a:p>
          <a:p>
            <a:r>
              <a:rPr lang="en-US" sz="1000" dirty="0" smtClean="0">
                <a:effectLst/>
              </a:rPr>
              <a:t>JIs </a:t>
            </a:r>
            <a:r>
              <a:rPr lang="en-US" sz="1000" dirty="0" err="1" smtClean="0">
                <a:effectLst/>
              </a:rPr>
              <a:t>palaiko</a:t>
            </a:r>
            <a:r>
              <a:rPr lang="en-US" sz="1000" dirty="0" smtClean="0">
                <a:effectLst/>
              </a:rPr>
              <a:t> </a:t>
            </a:r>
            <a:r>
              <a:rPr lang="en-US" sz="1000" dirty="0" err="1" smtClean="0">
                <a:effectLst/>
              </a:rPr>
              <a:t>moterį</a:t>
            </a:r>
            <a:r>
              <a:rPr lang="en-US" sz="1000" dirty="0" smtClean="0">
                <a:effectLst/>
              </a:rPr>
              <a:t> </a:t>
            </a:r>
            <a:r>
              <a:rPr lang="en-US" sz="1000" dirty="0" err="1" smtClean="0">
                <a:effectLst/>
              </a:rPr>
              <a:t>pačiu</a:t>
            </a:r>
            <a:r>
              <a:rPr lang="en-US" sz="1000" dirty="0" smtClean="0">
                <a:effectLst/>
              </a:rPr>
              <a:t> </a:t>
            </a:r>
            <a:r>
              <a:rPr lang="en-US" sz="1000" dirty="0" err="1" smtClean="0">
                <a:effectLst/>
              </a:rPr>
              <a:t>svarbiausiu</a:t>
            </a:r>
            <a:r>
              <a:rPr lang="en-US" sz="1000" dirty="0" smtClean="0">
                <a:effectLst/>
              </a:rPr>
              <a:t> </a:t>
            </a:r>
            <a:r>
              <a:rPr lang="en-US" sz="1000" dirty="0" err="1" smtClean="0">
                <a:effectLst/>
              </a:rPr>
              <a:t>laikotarpiu</a:t>
            </a:r>
            <a:r>
              <a:rPr lang="en-US" sz="1000" dirty="0" smtClean="0">
                <a:effectLst/>
              </a:rPr>
              <a:t> </a:t>
            </a:r>
            <a:r>
              <a:rPr lang="en-US" sz="1000" dirty="0" err="1" smtClean="0">
                <a:effectLst/>
              </a:rPr>
              <a:t>ir</a:t>
            </a:r>
            <a:r>
              <a:rPr lang="en-US" sz="1000" dirty="0" smtClean="0">
                <a:effectLst/>
              </a:rPr>
              <a:t> </a:t>
            </a:r>
            <a:r>
              <a:rPr lang="en-US" sz="1000" dirty="0" err="1" smtClean="0">
                <a:effectLst/>
              </a:rPr>
              <a:t>padeda</a:t>
            </a:r>
            <a:r>
              <a:rPr lang="en-US" sz="1000" dirty="0" smtClean="0">
                <a:effectLst/>
              </a:rPr>
              <a:t> jai </a:t>
            </a:r>
            <a:r>
              <a:rPr lang="en-US" sz="1000" dirty="0" err="1" smtClean="0">
                <a:effectLst/>
              </a:rPr>
              <a:t>sėkmingai</a:t>
            </a:r>
            <a:r>
              <a:rPr lang="en-US" sz="1000" dirty="0" smtClean="0">
                <a:effectLst/>
              </a:rPr>
              <a:t> </a:t>
            </a:r>
            <a:r>
              <a:rPr lang="en-US" sz="1000" dirty="0" err="1" smtClean="0">
                <a:effectLst/>
              </a:rPr>
              <a:t>išnešioti</a:t>
            </a:r>
            <a:r>
              <a:rPr lang="en-US" sz="1000" dirty="0" smtClean="0">
                <a:effectLst/>
              </a:rPr>
              <a:t> </a:t>
            </a:r>
            <a:r>
              <a:rPr lang="en-US" sz="1000" dirty="0" err="1" smtClean="0">
                <a:effectLst/>
              </a:rPr>
              <a:t>bei</a:t>
            </a:r>
            <a:r>
              <a:rPr lang="en-US" sz="1000" dirty="0" smtClean="0">
                <a:effectLst/>
              </a:rPr>
              <a:t> </a:t>
            </a:r>
            <a:r>
              <a:rPr lang="en-US" sz="1000" dirty="0" err="1" smtClean="0">
                <a:effectLst/>
              </a:rPr>
              <a:t>pagimdyti</a:t>
            </a:r>
            <a:r>
              <a:rPr lang="en-US" sz="1000" dirty="0" smtClean="0">
                <a:effectLst/>
              </a:rPr>
              <a:t> </a:t>
            </a:r>
            <a:r>
              <a:rPr lang="en-US" sz="1000" dirty="0" err="1" smtClean="0">
                <a:effectLst/>
              </a:rPr>
              <a:t>sveiką</a:t>
            </a:r>
            <a:r>
              <a:rPr lang="en-US" sz="1000" dirty="0" smtClean="0">
                <a:effectLst/>
              </a:rPr>
              <a:t> </a:t>
            </a:r>
            <a:r>
              <a:rPr lang="en-US" sz="1000" dirty="0" err="1" smtClean="0">
                <a:effectLst/>
              </a:rPr>
              <a:t>vaiką</a:t>
            </a:r>
            <a:r>
              <a:rPr lang="en-US" sz="1000" dirty="0" smtClean="0">
                <a:effectLst/>
              </a:rPr>
              <a:t>!</a:t>
            </a:r>
            <a:endParaRPr lang="en-US" sz="1000" dirty="0" smtClean="0"/>
          </a:p>
          <a:p>
            <a:endParaRPr lang="ru-RU" sz="10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kapsulė per dieną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tai patogiau ir paprasčiu,</a:t>
            </a:r>
            <a:r>
              <a:rPr lang="lt-LT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nei kelis kartus per dieną vartoti žuvų taukus bei išgerti kelias vitaminų kapsules ar tabletes.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97819"/>
            <a:ext cx="7772400" cy="1102519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01037" y="498590"/>
            <a:ext cx="8541926" cy="338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717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684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 algn="ctr">
              <a:buNone/>
              <a:defRPr>
                <a:latin typeface="Raleway"/>
                <a:cs typeface="Raleway"/>
              </a:defRPr>
            </a:lvl1pPr>
          </a:lstStyle>
          <a:p>
            <a:r>
              <a:rPr lang="en-US" dirty="0" smtClean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119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449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470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399803" y="562064"/>
            <a:ext cx="8318131" cy="0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2919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1201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1201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863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Raleway"/>
                <a:cs typeface="Ralewa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00823"/>
            <a:ext cx="4040188" cy="479822"/>
          </a:xfrm>
        </p:spPr>
        <p:txBody>
          <a:bodyPr anchor="b"/>
          <a:lstStyle>
            <a:lvl1pPr marL="0" indent="0">
              <a:buNone/>
              <a:defRPr sz="1800" b="1">
                <a:latin typeface="Raleway"/>
                <a:cs typeface="Raleway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480644"/>
            <a:ext cx="4040188" cy="2963466"/>
          </a:xfrm>
        </p:spPr>
        <p:txBody>
          <a:bodyPr>
            <a:normAutofit/>
          </a:bodyPr>
          <a:lstStyle>
            <a:lvl1pPr>
              <a:defRPr sz="1800">
                <a:latin typeface="Raleway"/>
                <a:cs typeface="Raleway"/>
              </a:defRPr>
            </a:lvl1pPr>
            <a:lvl2pPr>
              <a:defRPr sz="1600">
                <a:latin typeface="Raleway"/>
                <a:cs typeface="Raleway"/>
              </a:defRPr>
            </a:lvl2pPr>
            <a:lvl3pPr>
              <a:defRPr sz="1400">
                <a:latin typeface="Raleway"/>
                <a:cs typeface="Raleway"/>
              </a:defRPr>
            </a:lvl3pPr>
            <a:lvl4pPr>
              <a:defRPr sz="1200">
                <a:latin typeface="Raleway"/>
                <a:cs typeface="Raleway"/>
              </a:defRPr>
            </a:lvl4pPr>
            <a:lvl5pPr>
              <a:defRPr sz="1200">
                <a:latin typeface="Raleway"/>
                <a:cs typeface="Raleway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000823"/>
            <a:ext cx="4041775" cy="479822"/>
          </a:xfrm>
        </p:spPr>
        <p:txBody>
          <a:bodyPr anchor="b"/>
          <a:lstStyle>
            <a:lvl1pPr marL="0" indent="0">
              <a:buNone/>
              <a:defRPr sz="1800" b="1">
                <a:latin typeface="Raleway"/>
                <a:cs typeface="Raleway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480644"/>
            <a:ext cx="4041775" cy="2963466"/>
          </a:xfrm>
        </p:spPr>
        <p:txBody>
          <a:bodyPr>
            <a:normAutofit/>
          </a:bodyPr>
          <a:lstStyle>
            <a:lvl1pPr>
              <a:defRPr sz="1800">
                <a:latin typeface="Raleway"/>
                <a:cs typeface="Raleway"/>
              </a:defRPr>
            </a:lvl1pPr>
            <a:lvl2pPr>
              <a:defRPr sz="1600">
                <a:latin typeface="Raleway"/>
                <a:cs typeface="Raleway"/>
              </a:defRPr>
            </a:lvl2pPr>
            <a:lvl3pPr>
              <a:defRPr sz="1400">
                <a:latin typeface="Raleway"/>
                <a:cs typeface="Raleway"/>
              </a:defRPr>
            </a:lvl3pPr>
            <a:lvl4pPr>
              <a:defRPr sz="1200">
                <a:latin typeface="Raleway"/>
                <a:cs typeface="Raleway"/>
              </a:defRPr>
            </a:lvl4pPr>
            <a:lvl5pPr>
              <a:defRPr sz="1200">
                <a:latin typeface="Raleway"/>
                <a:cs typeface="Raleway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Raleway"/>
                <a:cs typeface="Raleway"/>
              </a:defRPr>
            </a:lvl1pPr>
          </a:lstStyle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latin typeface="Raleway"/>
                <a:cs typeface="Raleway"/>
              </a:defRPr>
            </a:lvl1pPr>
          </a:lstStyle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726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145935" y="4547419"/>
            <a:ext cx="942259" cy="53258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3466070"/>
            <a:ext cx="9144000" cy="16774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946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rrange avat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145935" y="4547419"/>
            <a:ext cx="942259" cy="53258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415382" y="1108869"/>
            <a:ext cx="4453731" cy="2928937"/>
            <a:chOff x="2415382" y="1108869"/>
            <a:chExt cx="4453731" cy="2928937"/>
          </a:xfrm>
        </p:grpSpPr>
        <p:sp>
          <p:nvSpPr>
            <p:cNvPr id="8" name="Freeform 38"/>
            <p:cNvSpPr>
              <a:spLocks/>
            </p:cNvSpPr>
            <p:nvPr/>
          </p:nvSpPr>
          <p:spPr bwMode="auto">
            <a:xfrm>
              <a:off x="4546600" y="199469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39"/>
            <p:cNvSpPr>
              <a:spLocks/>
            </p:cNvSpPr>
            <p:nvPr/>
          </p:nvSpPr>
          <p:spPr bwMode="auto">
            <a:xfrm>
              <a:off x="4546600" y="199469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40"/>
            <p:cNvSpPr>
              <a:spLocks/>
            </p:cNvSpPr>
            <p:nvPr/>
          </p:nvSpPr>
          <p:spPr bwMode="auto">
            <a:xfrm>
              <a:off x="5035550" y="1588294"/>
              <a:ext cx="268288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1"/>
            <p:cNvSpPr>
              <a:spLocks/>
            </p:cNvSpPr>
            <p:nvPr/>
          </p:nvSpPr>
          <p:spPr bwMode="auto">
            <a:xfrm>
              <a:off x="4859338" y="155336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2"/>
            <p:cNvSpPr>
              <a:spLocks/>
            </p:cNvSpPr>
            <p:nvPr/>
          </p:nvSpPr>
          <p:spPr bwMode="auto">
            <a:xfrm>
              <a:off x="5365750" y="155336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3"/>
            <p:cNvSpPr>
              <a:spLocks/>
            </p:cNvSpPr>
            <p:nvPr/>
          </p:nvSpPr>
          <p:spPr bwMode="auto">
            <a:xfrm>
              <a:off x="5024438" y="19581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4"/>
            <p:cNvSpPr>
              <a:spLocks/>
            </p:cNvSpPr>
            <p:nvPr/>
          </p:nvSpPr>
          <p:spPr bwMode="auto">
            <a:xfrm>
              <a:off x="5024438" y="19581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5"/>
            <p:cNvSpPr>
              <a:spLocks/>
            </p:cNvSpPr>
            <p:nvPr/>
          </p:nvSpPr>
          <p:spPr bwMode="auto">
            <a:xfrm>
              <a:off x="5035550" y="1902619"/>
              <a:ext cx="268288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07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6"/>
            <p:cNvSpPr>
              <a:spLocks/>
            </p:cNvSpPr>
            <p:nvPr/>
          </p:nvSpPr>
          <p:spPr bwMode="auto">
            <a:xfrm>
              <a:off x="4757738" y="1205707"/>
              <a:ext cx="823913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7"/>
            <p:cNvSpPr>
              <a:spLocks/>
            </p:cNvSpPr>
            <p:nvPr/>
          </p:nvSpPr>
          <p:spPr bwMode="auto">
            <a:xfrm>
              <a:off x="4810125" y="1158082"/>
              <a:ext cx="673100" cy="517525"/>
            </a:xfrm>
            <a:custGeom>
              <a:avLst/>
              <a:gdLst>
                <a:gd name="T0" fmla="*/ 407 w 420"/>
                <a:gd name="T1" fmla="*/ 269 h 322"/>
                <a:gd name="T2" fmla="*/ 361 w 420"/>
                <a:gd name="T3" fmla="*/ 57 h 322"/>
                <a:gd name="T4" fmla="*/ 103 w 420"/>
                <a:gd name="T5" fmla="*/ 52 h 322"/>
                <a:gd name="T6" fmla="*/ 48 w 420"/>
                <a:gd name="T7" fmla="*/ 270 h 322"/>
                <a:gd name="T8" fmla="*/ 60 w 420"/>
                <a:gd name="T9" fmla="*/ 322 h 322"/>
                <a:gd name="T10" fmla="*/ 81 w 420"/>
                <a:gd name="T11" fmla="*/ 321 h 322"/>
                <a:gd name="T12" fmla="*/ 65 w 420"/>
                <a:gd name="T13" fmla="*/ 283 h 322"/>
                <a:gd name="T14" fmla="*/ 61 w 420"/>
                <a:gd name="T15" fmla="*/ 251 h 322"/>
                <a:gd name="T16" fmla="*/ 133 w 420"/>
                <a:gd name="T17" fmla="*/ 103 h 322"/>
                <a:gd name="T18" fmla="*/ 222 w 420"/>
                <a:gd name="T19" fmla="*/ 139 h 322"/>
                <a:gd name="T20" fmla="*/ 308 w 420"/>
                <a:gd name="T21" fmla="*/ 101 h 322"/>
                <a:gd name="T22" fmla="*/ 393 w 420"/>
                <a:gd name="T23" fmla="*/ 249 h 322"/>
                <a:gd name="T24" fmla="*/ 375 w 420"/>
                <a:gd name="T25" fmla="*/ 316 h 322"/>
                <a:gd name="T26" fmla="*/ 397 w 420"/>
                <a:gd name="T27" fmla="*/ 314 h 322"/>
                <a:gd name="T28" fmla="*/ 407 w 420"/>
                <a:gd name="T29" fmla="*/ 26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0" h="322">
                  <a:moveTo>
                    <a:pt x="407" y="269"/>
                  </a:moveTo>
                  <a:cubicBezTo>
                    <a:pt x="420" y="204"/>
                    <a:pt x="411" y="52"/>
                    <a:pt x="361" y="57"/>
                  </a:cubicBezTo>
                  <a:cubicBezTo>
                    <a:pt x="313" y="9"/>
                    <a:pt x="149" y="0"/>
                    <a:pt x="103" y="52"/>
                  </a:cubicBezTo>
                  <a:cubicBezTo>
                    <a:pt x="0" y="72"/>
                    <a:pt x="48" y="270"/>
                    <a:pt x="48" y="270"/>
                  </a:cubicBezTo>
                  <a:cubicBezTo>
                    <a:pt x="51" y="290"/>
                    <a:pt x="56" y="307"/>
                    <a:pt x="60" y="322"/>
                  </a:cubicBezTo>
                  <a:cubicBezTo>
                    <a:pt x="67" y="322"/>
                    <a:pt x="74" y="321"/>
                    <a:pt x="81" y="321"/>
                  </a:cubicBezTo>
                  <a:cubicBezTo>
                    <a:pt x="74" y="307"/>
                    <a:pt x="67" y="293"/>
                    <a:pt x="65" y="283"/>
                  </a:cubicBezTo>
                  <a:cubicBezTo>
                    <a:pt x="64" y="277"/>
                    <a:pt x="61" y="256"/>
                    <a:pt x="61" y="251"/>
                  </a:cubicBezTo>
                  <a:cubicBezTo>
                    <a:pt x="62" y="215"/>
                    <a:pt x="88" y="111"/>
                    <a:pt x="133" y="103"/>
                  </a:cubicBezTo>
                  <a:cubicBezTo>
                    <a:pt x="150" y="100"/>
                    <a:pt x="193" y="139"/>
                    <a:pt x="222" y="139"/>
                  </a:cubicBezTo>
                  <a:cubicBezTo>
                    <a:pt x="251" y="138"/>
                    <a:pt x="289" y="99"/>
                    <a:pt x="308" y="101"/>
                  </a:cubicBezTo>
                  <a:cubicBezTo>
                    <a:pt x="355" y="108"/>
                    <a:pt x="394" y="203"/>
                    <a:pt x="393" y="249"/>
                  </a:cubicBezTo>
                  <a:cubicBezTo>
                    <a:pt x="393" y="255"/>
                    <a:pt x="386" y="291"/>
                    <a:pt x="375" y="316"/>
                  </a:cubicBezTo>
                  <a:cubicBezTo>
                    <a:pt x="382" y="315"/>
                    <a:pt x="390" y="315"/>
                    <a:pt x="397" y="314"/>
                  </a:cubicBezTo>
                  <a:cubicBezTo>
                    <a:pt x="401" y="301"/>
                    <a:pt x="404" y="286"/>
                    <a:pt x="407" y="26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8"/>
            <p:cNvSpPr>
              <a:spLocks/>
            </p:cNvSpPr>
            <p:nvPr/>
          </p:nvSpPr>
          <p:spPr bwMode="auto">
            <a:xfrm>
              <a:off x="5170488" y="1958182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8 h 179"/>
                <a:gd name="T4" fmla="*/ 70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9"/>
            <p:cNvSpPr>
              <a:spLocks/>
            </p:cNvSpPr>
            <p:nvPr/>
          </p:nvSpPr>
          <p:spPr bwMode="auto">
            <a:xfrm>
              <a:off x="5170488" y="1958182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8 h 179"/>
                <a:gd name="T4" fmla="*/ 70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50"/>
            <p:cNvSpPr>
              <a:spLocks/>
            </p:cNvSpPr>
            <p:nvPr/>
          </p:nvSpPr>
          <p:spPr bwMode="auto">
            <a:xfrm>
              <a:off x="5170488" y="21248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51"/>
            <p:cNvSpPr>
              <a:spLocks/>
            </p:cNvSpPr>
            <p:nvPr/>
          </p:nvSpPr>
          <p:spPr bwMode="auto">
            <a:xfrm>
              <a:off x="5170488" y="21248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52"/>
            <p:cNvSpPr>
              <a:spLocks/>
            </p:cNvSpPr>
            <p:nvPr/>
          </p:nvSpPr>
          <p:spPr bwMode="auto">
            <a:xfrm>
              <a:off x="5035550" y="19534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BE9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53"/>
            <p:cNvSpPr>
              <a:spLocks/>
            </p:cNvSpPr>
            <p:nvPr/>
          </p:nvSpPr>
          <p:spPr bwMode="auto">
            <a:xfrm>
              <a:off x="5035550" y="19534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54"/>
            <p:cNvSpPr>
              <a:spLocks noChangeArrowheads="1"/>
            </p:cNvSpPr>
            <p:nvPr/>
          </p:nvSpPr>
          <p:spPr bwMode="auto">
            <a:xfrm>
              <a:off x="5145088" y="2237582"/>
              <a:ext cx="49213" cy="1588"/>
            </a:xfrm>
            <a:prstGeom prst="rect">
              <a:avLst/>
            </a:pr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55"/>
            <p:cNvSpPr>
              <a:spLocks noChangeArrowheads="1"/>
            </p:cNvSpPr>
            <p:nvPr/>
          </p:nvSpPr>
          <p:spPr bwMode="auto">
            <a:xfrm>
              <a:off x="5145088" y="223758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56"/>
            <p:cNvSpPr>
              <a:spLocks/>
            </p:cNvSpPr>
            <p:nvPr/>
          </p:nvSpPr>
          <p:spPr bwMode="auto">
            <a:xfrm>
              <a:off x="5011738" y="1745457"/>
              <a:ext cx="315913" cy="46038"/>
            </a:xfrm>
            <a:custGeom>
              <a:avLst/>
              <a:gdLst>
                <a:gd name="T0" fmla="*/ 105 w 197"/>
                <a:gd name="T1" fmla="*/ 0 h 29"/>
                <a:gd name="T2" fmla="*/ 99 w 197"/>
                <a:gd name="T3" fmla="*/ 5 h 29"/>
                <a:gd name="T4" fmla="*/ 92 w 197"/>
                <a:gd name="T5" fmla="*/ 0 h 29"/>
                <a:gd name="T6" fmla="*/ 0 w 197"/>
                <a:gd name="T7" fmla="*/ 29 h 29"/>
                <a:gd name="T8" fmla="*/ 90 w 197"/>
                <a:gd name="T9" fmla="*/ 26 h 29"/>
                <a:gd name="T10" fmla="*/ 99 w 197"/>
                <a:gd name="T11" fmla="*/ 15 h 29"/>
                <a:gd name="T12" fmla="*/ 107 w 197"/>
                <a:gd name="T13" fmla="*/ 26 h 29"/>
                <a:gd name="T14" fmla="*/ 197 w 197"/>
                <a:gd name="T15" fmla="*/ 29 h 29"/>
                <a:gd name="T16" fmla="*/ 105 w 197"/>
                <a:gd name="T1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7" h="29">
                  <a:moveTo>
                    <a:pt x="105" y="0"/>
                  </a:moveTo>
                  <a:cubicBezTo>
                    <a:pt x="101" y="0"/>
                    <a:pt x="99" y="5"/>
                    <a:pt x="99" y="5"/>
                  </a:cubicBezTo>
                  <a:cubicBezTo>
                    <a:pt x="99" y="5"/>
                    <a:pt x="96" y="0"/>
                    <a:pt x="92" y="0"/>
                  </a:cubicBezTo>
                  <a:cubicBezTo>
                    <a:pt x="78" y="0"/>
                    <a:pt x="17" y="6"/>
                    <a:pt x="0" y="29"/>
                  </a:cubicBezTo>
                  <a:cubicBezTo>
                    <a:pt x="0" y="29"/>
                    <a:pt x="85" y="27"/>
                    <a:pt x="90" y="26"/>
                  </a:cubicBezTo>
                  <a:cubicBezTo>
                    <a:pt x="94" y="24"/>
                    <a:pt x="99" y="15"/>
                    <a:pt x="99" y="15"/>
                  </a:cubicBezTo>
                  <a:cubicBezTo>
                    <a:pt x="99" y="15"/>
                    <a:pt x="103" y="24"/>
                    <a:pt x="107" y="26"/>
                  </a:cubicBezTo>
                  <a:cubicBezTo>
                    <a:pt x="112" y="27"/>
                    <a:pt x="197" y="29"/>
                    <a:pt x="197" y="29"/>
                  </a:cubicBezTo>
                  <a:cubicBezTo>
                    <a:pt x="180" y="6"/>
                    <a:pt x="120" y="0"/>
                    <a:pt x="105" y="0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57"/>
            <p:cNvSpPr>
              <a:spLocks/>
            </p:cNvSpPr>
            <p:nvPr/>
          </p:nvSpPr>
          <p:spPr bwMode="auto">
            <a:xfrm>
              <a:off x="3454400" y="19946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58"/>
            <p:cNvSpPr>
              <a:spLocks/>
            </p:cNvSpPr>
            <p:nvPr/>
          </p:nvSpPr>
          <p:spPr bwMode="auto">
            <a:xfrm>
              <a:off x="3454400" y="19946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59"/>
            <p:cNvSpPr>
              <a:spLocks/>
            </p:cNvSpPr>
            <p:nvPr/>
          </p:nvSpPr>
          <p:spPr bwMode="auto">
            <a:xfrm>
              <a:off x="3944938" y="158829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0"/>
            <p:cNvSpPr>
              <a:spLocks/>
            </p:cNvSpPr>
            <p:nvPr/>
          </p:nvSpPr>
          <p:spPr bwMode="auto">
            <a:xfrm>
              <a:off x="3767138" y="155336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61"/>
            <p:cNvSpPr>
              <a:spLocks/>
            </p:cNvSpPr>
            <p:nvPr/>
          </p:nvSpPr>
          <p:spPr bwMode="auto">
            <a:xfrm>
              <a:off x="4275138" y="155336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62"/>
            <p:cNvSpPr>
              <a:spLocks/>
            </p:cNvSpPr>
            <p:nvPr/>
          </p:nvSpPr>
          <p:spPr bwMode="auto">
            <a:xfrm>
              <a:off x="3944938" y="1902619"/>
              <a:ext cx="266700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78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63"/>
            <p:cNvSpPr>
              <a:spLocks/>
            </p:cNvSpPr>
            <p:nvPr/>
          </p:nvSpPr>
          <p:spPr bwMode="auto">
            <a:xfrm>
              <a:off x="3667125" y="1205707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64"/>
            <p:cNvSpPr>
              <a:spLocks noEditPoints="1"/>
            </p:cNvSpPr>
            <p:nvPr/>
          </p:nvSpPr>
          <p:spPr bwMode="auto">
            <a:xfrm>
              <a:off x="3762375" y="1108869"/>
              <a:ext cx="649288" cy="582613"/>
            </a:xfrm>
            <a:custGeom>
              <a:avLst/>
              <a:gdLst>
                <a:gd name="T0" fmla="*/ 312 w 404"/>
                <a:gd name="T1" fmla="*/ 68 h 363"/>
                <a:gd name="T2" fmla="*/ 51 w 404"/>
                <a:gd name="T3" fmla="*/ 97 h 363"/>
                <a:gd name="T4" fmla="*/ 30 w 404"/>
                <a:gd name="T5" fmla="*/ 357 h 363"/>
                <a:gd name="T6" fmla="*/ 30 w 404"/>
                <a:gd name="T7" fmla="*/ 357 h 363"/>
                <a:gd name="T8" fmla="*/ 31 w 404"/>
                <a:gd name="T9" fmla="*/ 360 h 363"/>
                <a:gd name="T10" fmla="*/ 33 w 404"/>
                <a:gd name="T11" fmla="*/ 363 h 363"/>
                <a:gd name="T12" fmla="*/ 37 w 404"/>
                <a:gd name="T13" fmla="*/ 362 h 363"/>
                <a:gd name="T14" fmla="*/ 38 w 404"/>
                <a:gd name="T15" fmla="*/ 361 h 363"/>
                <a:gd name="T16" fmla="*/ 38 w 404"/>
                <a:gd name="T17" fmla="*/ 339 h 363"/>
                <a:gd name="T18" fmla="*/ 33 w 404"/>
                <a:gd name="T19" fmla="*/ 307 h 363"/>
                <a:gd name="T20" fmla="*/ 77 w 404"/>
                <a:gd name="T21" fmla="*/ 183 h 363"/>
                <a:gd name="T22" fmla="*/ 86 w 404"/>
                <a:gd name="T23" fmla="*/ 171 h 363"/>
                <a:gd name="T24" fmla="*/ 97 w 404"/>
                <a:gd name="T25" fmla="*/ 158 h 363"/>
                <a:gd name="T26" fmla="*/ 103 w 404"/>
                <a:gd name="T27" fmla="*/ 154 h 363"/>
                <a:gd name="T28" fmla="*/ 242 w 404"/>
                <a:gd name="T29" fmla="*/ 175 h 363"/>
                <a:gd name="T30" fmla="*/ 280 w 404"/>
                <a:gd name="T31" fmla="*/ 151 h 363"/>
                <a:gd name="T32" fmla="*/ 311 w 404"/>
                <a:gd name="T33" fmla="*/ 176 h 363"/>
                <a:gd name="T34" fmla="*/ 360 w 404"/>
                <a:gd name="T35" fmla="*/ 315 h 363"/>
                <a:gd name="T36" fmla="*/ 356 w 404"/>
                <a:gd name="T37" fmla="*/ 339 h 363"/>
                <a:gd name="T38" fmla="*/ 356 w 404"/>
                <a:gd name="T39" fmla="*/ 361 h 363"/>
                <a:gd name="T40" fmla="*/ 357 w 404"/>
                <a:gd name="T41" fmla="*/ 362 h 363"/>
                <a:gd name="T42" fmla="*/ 361 w 404"/>
                <a:gd name="T43" fmla="*/ 363 h 363"/>
                <a:gd name="T44" fmla="*/ 363 w 404"/>
                <a:gd name="T45" fmla="*/ 360 h 363"/>
                <a:gd name="T46" fmla="*/ 364 w 404"/>
                <a:gd name="T47" fmla="*/ 351 h 363"/>
                <a:gd name="T48" fmla="*/ 366 w 404"/>
                <a:gd name="T49" fmla="*/ 338 h 363"/>
                <a:gd name="T50" fmla="*/ 312 w 404"/>
                <a:gd name="T51" fmla="*/ 68 h 363"/>
                <a:gd name="T52" fmla="*/ 180 w 404"/>
                <a:gd name="T53" fmla="*/ 135 h 363"/>
                <a:gd name="T54" fmla="*/ 176 w 404"/>
                <a:gd name="T55" fmla="*/ 134 h 363"/>
                <a:gd name="T56" fmla="*/ 182 w 404"/>
                <a:gd name="T57" fmla="*/ 135 h 363"/>
                <a:gd name="T58" fmla="*/ 180 w 404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4" h="363">
                  <a:moveTo>
                    <a:pt x="312" y="68"/>
                  </a:moveTo>
                  <a:cubicBezTo>
                    <a:pt x="225" y="0"/>
                    <a:pt x="91" y="40"/>
                    <a:pt x="51" y="97"/>
                  </a:cubicBezTo>
                  <a:cubicBezTo>
                    <a:pt x="0" y="168"/>
                    <a:pt x="18" y="276"/>
                    <a:pt x="30" y="357"/>
                  </a:cubicBezTo>
                  <a:cubicBezTo>
                    <a:pt x="30" y="357"/>
                    <a:pt x="30" y="357"/>
                    <a:pt x="30" y="357"/>
                  </a:cubicBezTo>
                  <a:cubicBezTo>
                    <a:pt x="30" y="358"/>
                    <a:pt x="30" y="359"/>
                    <a:pt x="31" y="360"/>
                  </a:cubicBezTo>
                  <a:cubicBezTo>
                    <a:pt x="31" y="360"/>
                    <a:pt x="32" y="362"/>
                    <a:pt x="33" y="363"/>
                  </a:cubicBezTo>
                  <a:cubicBezTo>
                    <a:pt x="33" y="363"/>
                    <a:pt x="36" y="363"/>
                    <a:pt x="37" y="362"/>
                  </a:cubicBezTo>
                  <a:cubicBezTo>
                    <a:pt x="38" y="362"/>
                    <a:pt x="38" y="361"/>
                    <a:pt x="38" y="361"/>
                  </a:cubicBezTo>
                  <a:cubicBezTo>
                    <a:pt x="38" y="354"/>
                    <a:pt x="38" y="340"/>
                    <a:pt x="38" y="339"/>
                  </a:cubicBezTo>
                  <a:cubicBezTo>
                    <a:pt x="37" y="328"/>
                    <a:pt x="34" y="318"/>
                    <a:pt x="33" y="307"/>
                  </a:cubicBezTo>
                  <a:cubicBezTo>
                    <a:pt x="41" y="255"/>
                    <a:pt x="65" y="245"/>
                    <a:pt x="77" y="183"/>
                  </a:cubicBezTo>
                  <a:cubicBezTo>
                    <a:pt x="80" y="179"/>
                    <a:pt x="83" y="175"/>
                    <a:pt x="86" y="171"/>
                  </a:cubicBezTo>
                  <a:cubicBezTo>
                    <a:pt x="89" y="167"/>
                    <a:pt x="93" y="162"/>
                    <a:pt x="97" y="158"/>
                  </a:cubicBezTo>
                  <a:cubicBezTo>
                    <a:pt x="99" y="157"/>
                    <a:pt x="101" y="156"/>
                    <a:pt x="103" y="154"/>
                  </a:cubicBezTo>
                  <a:cubicBezTo>
                    <a:pt x="150" y="137"/>
                    <a:pt x="198" y="158"/>
                    <a:pt x="242" y="175"/>
                  </a:cubicBezTo>
                  <a:cubicBezTo>
                    <a:pt x="259" y="182"/>
                    <a:pt x="261" y="152"/>
                    <a:pt x="280" y="151"/>
                  </a:cubicBezTo>
                  <a:cubicBezTo>
                    <a:pt x="288" y="150"/>
                    <a:pt x="304" y="177"/>
                    <a:pt x="311" y="176"/>
                  </a:cubicBezTo>
                  <a:cubicBezTo>
                    <a:pt x="377" y="169"/>
                    <a:pt x="349" y="269"/>
                    <a:pt x="360" y="315"/>
                  </a:cubicBezTo>
                  <a:cubicBezTo>
                    <a:pt x="358" y="323"/>
                    <a:pt x="357" y="331"/>
                    <a:pt x="356" y="339"/>
                  </a:cubicBezTo>
                  <a:cubicBezTo>
                    <a:pt x="356" y="340"/>
                    <a:pt x="356" y="354"/>
                    <a:pt x="356" y="361"/>
                  </a:cubicBezTo>
                  <a:cubicBezTo>
                    <a:pt x="356" y="361"/>
                    <a:pt x="356" y="362"/>
                    <a:pt x="357" y="362"/>
                  </a:cubicBezTo>
                  <a:cubicBezTo>
                    <a:pt x="358" y="363"/>
                    <a:pt x="361" y="363"/>
                    <a:pt x="361" y="363"/>
                  </a:cubicBezTo>
                  <a:cubicBezTo>
                    <a:pt x="362" y="362"/>
                    <a:pt x="363" y="360"/>
                    <a:pt x="363" y="360"/>
                  </a:cubicBezTo>
                  <a:cubicBezTo>
                    <a:pt x="364" y="356"/>
                    <a:pt x="364" y="354"/>
                    <a:pt x="364" y="351"/>
                  </a:cubicBezTo>
                  <a:cubicBezTo>
                    <a:pt x="365" y="347"/>
                    <a:pt x="365" y="342"/>
                    <a:pt x="366" y="338"/>
                  </a:cubicBezTo>
                  <a:cubicBezTo>
                    <a:pt x="379" y="288"/>
                    <a:pt x="404" y="89"/>
                    <a:pt x="312" y="68"/>
                  </a:cubicBezTo>
                  <a:close/>
                  <a:moveTo>
                    <a:pt x="180" y="135"/>
                  </a:moveTo>
                  <a:cubicBezTo>
                    <a:pt x="179" y="135"/>
                    <a:pt x="177" y="134"/>
                    <a:pt x="176" y="134"/>
                  </a:cubicBezTo>
                  <a:cubicBezTo>
                    <a:pt x="178" y="134"/>
                    <a:pt x="180" y="135"/>
                    <a:pt x="182" y="135"/>
                  </a:cubicBezTo>
                  <a:cubicBezTo>
                    <a:pt x="182" y="135"/>
                    <a:pt x="181" y="135"/>
                    <a:pt x="180" y="135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65"/>
            <p:cNvSpPr>
              <a:spLocks noChangeArrowheads="1"/>
            </p:cNvSpPr>
            <p:nvPr/>
          </p:nvSpPr>
          <p:spPr bwMode="auto">
            <a:xfrm>
              <a:off x="4052888" y="2237582"/>
              <a:ext cx="50800" cy="1588"/>
            </a:xfrm>
            <a:prstGeom prst="rect">
              <a:avLst/>
            </a:pr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66"/>
            <p:cNvSpPr>
              <a:spLocks noChangeArrowheads="1"/>
            </p:cNvSpPr>
            <p:nvPr/>
          </p:nvSpPr>
          <p:spPr bwMode="auto">
            <a:xfrm>
              <a:off x="4052888" y="2237582"/>
              <a:ext cx="50800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67"/>
            <p:cNvSpPr>
              <a:spLocks/>
            </p:cNvSpPr>
            <p:nvPr/>
          </p:nvSpPr>
          <p:spPr bwMode="auto">
            <a:xfrm>
              <a:off x="3640138" y="1173957"/>
              <a:ext cx="609600" cy="360363"/>
            </a:xfrm>
            <a:custGeom>
              <a:avLst/>
              <a:gdLst>
                <a:gd name="T0" fmla="*/ 323 w 380"/>
                <a:gd name="T1" fmla="*/ 52 h 225"/>
                <a:gd name="T2" fmla="*/ 182 w 380"/>
                <a:gd name="T3" fmla="*/ 28 h 225"/>
                <a:gd name="T4" fmla="*/ 42 w 380"/>
                <a:gd name="T5" fmla="*/ 48 h 225"/>
                <a:gd name="T6" fmla="*/ 78 w 380"/>
                <a:gd name="T7" fmla="*/ 180 h 225"/>
                <a:gd name="T8" fmla="*/ 268 w 380"/>
                <a:gd name="T9" fmla="*/ 161 h 225"/>
                <a:gd name="T10" fmla="*/ 358 w 380"/>
                <a:gd name="T11" fmla="*/ 97 h 225"/>
                <a:gd name="T12" fmla="*/ 323 w 380"/>
                <a:gd name="T13" fmla="*/ 5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0" h="225">
                  <a:moveTo>
                    <a:pt x="323" y="52"/>
                  </a:moveTo>
                  <a:cubicBezTo>
                    <a:pt x="323" y="52"/>
                    <a:pt x="248" y="0"/>
                    <a:pt x="182" y="28"/>
                  </a:cubicBezTo>
                  <a:cubicBezTo>
                    <a:pt x="115" y="56"/>
                    <a:pt x="56" y="66"/>
                    <a:pt x="42" y="48"/>
                  </a:cubicBezTo>
                  <a:cubicBezTo>
                    <a:pt x="42" y="48"/>
                    <a:pt x="0" y="134"/>
                    <a:pt x="78" y="180"/>
                  </a:cubicBezTo>
                  <a:cubicBezTo>
                    <a:pt x="155" y="225"/>
                    <a:pt x="243" y="189"/>
                    <a:pt x="268" y="161"/>
                  </a:cubicBezTo>
                  <a:cubicBezTo>
                    <a:pt x="294" y="133"/>
                    <a:pt x="335" y="88"/>
                    <a:pt x="358" y="97"/>
                  </a:cubicBezTo>
                  <a:cubicBezTo>
                    <a:pt x="380" y="106"/>
                    <a:pt x="323" y="52"/>
                    <a:pt x="323" y="52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68"/>
            <p:cNvSpPr>
              <a:spLocks/>
            </p:cNvSpPr>
            <p:nvPr/>
          </p:nvSpPr>
          <p:spPr bwMode="auto">
            <a:xfrm>
              <a:off x="2844800" y="254714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69"/>
            <p:cNvSpPr>
              <a:spLocks/>
            </p:cNvSpPr>
            <p:nvPr/>
          </p:nvSpPr>
          <p:spPr bwMode="auto">
            <a:xfrm>
              <a:off x="2844800" y="254714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0"/>
            <p:cNvSpPr>
              <a:spLocks/>
            </p:cNvSpPr>
            <p:nvPr/>
          </p:nvSpPr>
          <p:spPr bwMode="auto">
            <a:xfrm>
              <a:off x="3335338" y="214074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1"/>
            <p:cNvSpPr>
              <a:spLocks/>
            </p:cNvSpPr>
            <p:nvPr/>
          </p:nvSpPr>
          <p:spPr bwMode="auto">
            <a:xfrm>
              <a:off x="3157538" y="210581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72"/>
            <p:cNvSpPr>
              <a:spLocks/>
            </p:cNvSpPr>
            <p:nvPr/>
          </p:nvSpPr>
          <p:spPr bwMode="auto">
            <a:xfrm>
              <a:off x="3665538" y="210581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75"/>
            <p:cNvSpPr>
              <a:spLocks/>
            </p:cNvSpPr>
            <p:nvPr/>
          </p:nvSpPr>
          <p:spPr bwMode="auto">
            <a:xfrm>
              <a:off x="3543300" y="2550319"/>
              <a:ext cx="234950" cy="561975"/>
            </a:xfrm>
            <a:custGeom>
              <a:avLst/>
              <a:gdLst>
                <a:gd name="T0" fmla="*/ 37 w 148"/>
                <a:gd name="T1" fmla="*/ 0 h 354"/>
                <a:gd name="T2" fmla="*/ 37 w 148"/>
                <a:gd name="T3" fmla="*/ 39 h 354"/>
                <a:gd name="T4" fmla="*/ 0 w 148"/>
                <a:gd name="T5" fmla="*/ 354 h 354"/>
                <a:gd name="T6" fmla="*/ 64 w 148"/>
                <a:gd name="T7" fmla="*/ 354 h 354"/>
                <a:gd name="T8" fmla="*/ 132 w 148"/>
                <a:gd name="T9" fmla="*/ 214 h 354"/>
                <a:gd name="T10" fmla="*/ 67 w 148"/>
                <a:gd name="T11" fmla="*/ 169 h 354"/>
                <a:gd name="T12" fmla="*/ 148 w 148"/>
                <a:gd name="T13" fmla="*/ 132 h 354"/>
                <a:gd name="T14" fmla="*/ 81 w 148"/>
                <a:gd name="T15" fmla="*/ 20 h 354"/>
                <a:gd name="T16" fmla="*/ 37 w 148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354">
                  <a:moveTo>
                    <a:pt x="37" y="0"/>
                  </a:moveTo>
                  <a:lnTo>
                    <a:pt x="37" y="39"/>
                  </a:lnTo>
                  <a:lnTo>
                    <a:pt x="0" y="354"/>
                  </a:lnTo>
                  <a:lnTo>
                    <a:pt x="64" y="354"/>
                  </a:lnTo>
                  <a:lnTo>
                    <a:pt x="132" y="214"/>
                  </a:lnTo>
                  <a:lnTo>
                    <a:pt x="67" y="169"/>
                  </a:lnTo>
                  <a:lnTo>
                    <a:pt x="148" y="132"/>
                  </a:lnTo>
                  <a:lnTo>
                    <a:pt x="81" y="2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82"/>
            <p:cNvSpPr>
              <a:spLocks/>
            </p:cNvSpPr>
            <p:nvPr/>
          </p:nvSpPr>
          <p:spPr bwMode="auto">
            <a:xfrm>
              <a:off x="3057525" y="1758157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93"/>
            <p:cNvSpPr>
              <a:spLocks/>
            </p:cNvSpPr>
            <p:nvPr/>
          </p:nvSpPr>
          <p:spPr bwMode="auto">
            <a:xfrm>
              <a:off x="3194050" y="2169319"/>
              <a:ext cx="547688" cy="347663"/>
            </a:xfrm>
            <a:custGeom>
              <a:avLst/>
              <a:gdLst>
                <a:gd name="T0" fmla="*/ 338 w 342"/>
                <a:gd name="T1" fmla="*/ 4 h 217"/>
                <a:gd name="T2" fmla="*/ 336 w 342"/>
                <a:gd name="T3" fmla="*/ 13 h 217"/>
                <a:gd name="T4" fmla="*/ 293 w 342"/>
                <a:gd name="T5" fmla="*/ 115 h 217"/>
                <a:gd name="T6" fmla="*/ 172 w 342"/>
                <a:gd name="T7" fmla="*/ 192 h 217"/>
                <a:gd name="T8" fmla="*/ 51 w 342"/>
                <a:gd name="T9" fmla="*/ 119 h 217"/>
                <a:gd name="T10" fmla="*/ 7 w 342"/>
                <a:gd name="T11" fmla="*/ 13 h 217"/>
                <a:gd name="T12" fmla="*/ 5 w 342"/>
                <a:gd name="T13" fmla="*/ 0 h 217"/>
                <a:gd name="T14" fmla="*/ 0 w 342"/>
                <a:gd name="T15" fmla="*/ 35 h 217"/>
                <a:gd name="T16" fmla="*/ 29 w 342"/>
                <a:gd name="T17" fmla="*/ 125 h 217"/>
                <a:gd name="T18" fmla="*/ 170 w 342"/>
                <a:gd name="T19" fmla="*/ 217 h 217"/>
                <a:gd name="T20" fmla="*/ 311 w 342"/>
                <a:gd name="T21" fmla="*/ 125 h 217"/>
                <a:gd name="T22" fmla="*/ 340 w 342"/>
                <a:gd name="T23" fmla="*/ 30 h 217"/>
                <a:gd name="T24" fmla="*/ 338 w 342"/>
                <a:gd name="T25" fmla="*/ 4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2" h="217">
                  <a:moveTo>
                    <a:pt x="338" y="4"/>
                  </a:moveTo>
                  <a:cubicBezTo>
                    <a:pt x="337" y="9"/>
                    <a:pt x="336" y="13"/>
                    <a:pt x="336" y="13"/>
                  </a:cubicBezTo>
                  <a:cubicBezTo>
                    <a:pt x="336" y="13"/>
                    <a:pt x="313" y="91"/>
                    <a:pt x="293" y="115"/>
                  </a:cubicBezTo>
                  <a:cubicBezTo>
                    <a:pt x="255" y="162"/>
                    <a:pt x="205" y="191"/>
                    <a:pt x="172" y="192"/>
                  </a:cubicBezTo>
                  <a:cubicBezTo>
                    <a:pt x="138" y="192"/>
                    <a:pt x="89" y="165"/>
                    <a:pt x="51" y="119"/>
                  </a:cubicBezTo>
                  <a:cubicBezTo>
                    <a:pt x="36" y="101"/>
                    <a:pt x="8" y="20"/>
                    <a:pt x="7" y="13"/>
                  </a:cubicBezTo>
                  <a:cubicBezTo>
                    <a:pt x="7" y="9"/>
                    <a:pt x="6" y="4"/>
                    <a:pt x="5" y="0"/>
                  </a:cubicBezTo>
                  <a:cubicBezTo>
                    <a:pt x="0" y="0"/>
                    <a:pt x="0" y="35"/>
                    <a:pt x="0" y="35"/>
                  </a:cubicBezTo>
                  <a:cubicBezTo>
                    <a:pt x="7" y="76"/>
                    <a:pt x="13" y="102"/>
                    <a:pt x="29" y="125"/>
                  </a:cubicBezTo>
                  <a:cubicBezTo>
                    <a:pt x="54" y="160"/>
                    <a:pt x="126" y="217"/>
                    <a:pt x="170" y="217"/>
                  </a:cubicBezTo>
                  <a:cubicBezTo>
                    <a:pt x="214" y="217"/>
                    <a:pt x="285" y="160"/>
                    <a:pt x="311" y="125"/>
                  </a:cubicBezTo>
                  <a:cubicBezTo>
                    <a:pt x="327" y="102"/>
                    <a:pt x="331" y="72"/>
                    <a:pt x="340" y="30"/>
                  </a:cubicBezTo>
                  <a:cubicBezTo>
                    <a:pt x="340" y="30"/>
                    <a:pt x="342" y="4"/>
                    <a:pt x="338" y="4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95"/>
            <p:cNvSpPr>
              <a:spLocks noEditPoints="1"/>
            </p:cNvSpPr>
            <p:nvPr/>
          </p:nvSpPr>
          <p:spPr bwMode="auto">
            <a:xfrm>
              <a:off x="3222625" y="2077244"/>
              <a:ext cx="504825" cy="184150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7 h 115"/>
                <a:gd name="T22" fmla="*/ 235 w 315"/>
                <a:gd name="T23" fmla="*/ 114 h 115"/>
                <a:gd name="T24" fmla="*/ 157 w 315"/>
                <a:gd name="T25" fmla="*/ 15 h 115"/>
                <a:gd name="T26" fmla="*/ 83 w 315"/>
                <a:gd name="T27" fmla="*/ 2 h 115"/>
                <a:gd name="T28" fmla="*/ 78 w 315"/>
                <a:gd name="T29" fmla="*/ 2 h 115"/>
                <a:gd name="T30" fmla="*/ 77 w 315"/>
                <a:gd name="T31" fmla="*/ 9 h 115"/>
                <a:gd name="T32" fmla="*/ 129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7 h 115"/>
                <a:gd name="T50" fmla="*/ 211 w 315"/>
                <a:gd name="T51" fmla="*/ 102 h 115"/>
                <a:gd name="T52" fmla="*/ 185 w 315"/>
                <a:gd name="T53" fmla="*/ 26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5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8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4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1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8"/>
                    <a:pt x="315" y="23"/>
                    <a:pt x="314" y="16"/>
                  </a:cubicBezTo>
                  <a:cubicBezTo>
                    <a:pt x="314" y="9"/>
                    <a:pt x="314" y="8"/>
                    <a:pt x="306" y="6"/>
                  </a:cubicBezTo>
                  <a:cubicBezTo>
                    <a:pt x="299" y="3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4"/>
                    <a:pt x="282" y="85"/>
                  </a:cubicBezTo>
                  <a:cubicBezTo>
                    <a:pt x="275" y="100"/>
                    <a:pt x="254" y="107"/>
                    <a:pt x="235" y="107"/>
                  </a:cubicBezTo>
                  <a:lnTo>
                    <a:pt x="235" y="114"/>
                  </a:lnTo>
                  <a:close/>
                  <a:moveTo>
                    <a:pt x="157" y="15"/>
                  </a:moveTo>
                  <a:cubicBezTo>
                    <a:pt x="148" y="16"/>
                    <a:pt x="110" y="5"/>
                    <a:pt x="83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29" y="27"/>
                  </a:cubicBezTo>
                  <a:cubicBezTo>
                    <a:pt x="142" y="46"/>
                    <a:pt x="119" y="92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4"/>
                    <a:pt x="125" y="88"/>
                    <a:pt x="129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26" y="107"/>
                    <a:pt x="217" y="106"/>
                    <a:pt x="211" y="102"/>
                  </a:cubicBezTo>
                  <a:cubicBezTo>
                    <a:pt x="191" y="92"/>
                    <a:pt x="171" y="46"/>
                    <a:pt x="185" y="26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4"/>
                    <a:pt x="179" y="15"/>
                    <a:pt x="157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1" y="29"/>
                    <a:pt x="5" y="31"/>
                  </a:cubicBezTo>
                  <a:cubicBezTo>
                    <a:pt x="12" y="33"/>
                    <a:pt x="12" y="42"/>
                    <a:pt x="15" y="68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96"/>
            <p:cNvSpPr>
              <a:spLocks/>
            </p:cNvSpPr>
            <p:nvPr/>
          </p:nvSpPr>
          <p:spPr bwMode="auto">
            <a:xfrm>
              <a:off x="2670970" y="2516189"/>
              <a:ext cx="690563" cy="960438"/>
            </a:xfrm>
            <a:custGeom>
              <a:avLst/>
              <a:gdLst>
                <a:gd name="T0" fmla="*/ 155 w 430"/>
                <a:gd name="T1" fmla="*/ 55 h 598"/>
                <a:gd name="T2" fmla="*/ 348 w 430"/>
                <a:gd name="T3" fmla="*/ 103 h 598"/>
                <a:gd name="T4" fmla="*/ 402 w 430"/>
                <a:gd name="T5" fmla="*/ 279 h 598"/>
                <a:gd name="T6" fmla="*/ 205 w 430"/>
                <a:gd name="T7" fmla="*/ 597 h 598"/>
                <a:gd name="T8" fmla="*/ 33 w 430"/>
                <a:gd name="T9" fmla="*/ 272 h 598"/>
                <a:gd name="T10" fmla="*/ 155 w 430"/>
                <a:gd name="T11" fmla="*/ 55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0" h="598">
                  <a:moveTo>
                    <a:pt x="155" y="55"/>
                  </a:moveTo>
                  <a:cubicBezTo>
                    <a:pt x="171" y="26"/>
                    <a:pt x="297" y="0"/>
                    <a:pt x="348" y="103"/>
                  </a:cubicBezTo>
                  <a:cubicBezTo>
                    <a:pt x="400" y="207"/>
                    <a:pt x="374" y="243"/>
                    <a:pt x="402" y="279"/>
                  </a:cubicBezTo>
                  <a:cubicBezTo>
                    <a:pt x="430" y="316"/>
                    <a:pt x="364" y="598"/>
                    <a:pt x="205" y="597"/>
                  </a:cubicBezTo>
                  <a:cubicBezTo>
                    <a:pt x="36" y="596"/>
                    <a:pt x="0" y="326"/>
                    <a:pt x="33" y="272"/>
                  </a:cubicBezTo>
                  <a:cubicBezTo>
                    <a:pt x="67" y="217"/>
                    <a:pt x="37" y="55"/>
                    <a:pt x="155" y="55"/>
                  </a:cubicBezTo>
                </a:path>
              </a:pathLst>
            </a:custGeom>
            <a:solidFill>
              <a:srgbClr val="BF974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97"/>
            <p:cNvSpPr>
              <a:spLocks/>
            </p:cNvSpPr>
            <p:nvPr/>
          </p:nvSpPr>
          <p:spPr bwMode="auto">
            <a:xfrm>
              <a:off x="2415382" y="3375027"/>
              <a:ext cx="1184275" cy="442913"/>
            </a:xfrm>
            <a:custGeom>
              <a:avLst/>
              <a:gdLst>
                <a:gd name="T0" fmla="*/ 438 w 737"/>
                <a:gd name="T1" fmla="*/ 0 h 276"/>
                <a:gd name="T2" fmla="*/ 295 w 737"/>
                <a:gd name="T3" fmla="*/ 7 h 276"/>
                <a:gd name="T4" fmla="*/ 79 w 737"/>
                <a:gd name="T5" fmla="*/ 99 h 276"/>
                <a:gd name="T6" fmla="*/ 0 w 737"/>
                <a:gd name="T7" fmla="*/ 276 h 276"/>
                <a:gd name="T8" fmla="*/ 737 w 737"/>
                <a:gd name="T9" fmla="*/ 276 h 276"/>
                <a:gd name="T10" fmla="*/ 658 w 737"/>
                <a:gd name="T11" fmla="*/ 99 h 276"/>
                <a:gd name="T12" fmla="*/ 438 w 737"/>
                <a:gd name="T13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76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82"/>
                    <a:pt x="79" y="99"/>
                  </a:cubicBezTo>
                  <a:cubicBezTo>
                    <a:pt x="3" y="116"/>
                    <a:pt x="0" y="212"/>
                    <a:pt x="0" y="276"/>
                  </a:cubicBezTo>
                  <a:cubicBezTo>
                    <a:pt x="737" y="276"/>
                    <a:pt x="737" y="276"/>
                    <a:pt x="737" y="276"/>
                  </a:cubicBezTo>
                  <a:cubicBezTo>
                    <a:pt x="737" y="212"/>
                    <a:pt x="736" y="116"/>
                    <a:pt x="658" y="99"/>
                  </a:cubicBezTo>
                  <a:cubicBezTo>
                    <a:pt x="581" y="81"/>
                    <a:pt x="480" y="66"/>
                    <a:pt x="438" y="0"/>
                  </a:cubicBezTo>
                  <a:close/>
                </a:path>
              </a:pathLst>
            </a:custGeom>
            <a:solidFill>
              <a:srgbClr val="7491A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98"/>
            <p:cNvSpPr>
              <a:spLocks/>
            </p:cNvSpPr>
            <p:nvPr/>
          </p:nvSpPr>
          <p:spPr bwMode="auto">
            <a:xfrm>
              <a:off x="2888457" y="3375027"/>
              <a:ext cx="238125" cy="442913"/>
            </a:xfrm>
            <a:custGeom>
              <a:avLst/>
              <a:gdLst>
                <a:gd name="T0" fmla="*/ 149 w 149"/>
                <a:gd name="T1" fmla="*/ 7 h 276"/>
                <a:gd name="T2" fmla="*/ 149 w 149"/>
                <a:gd name="T3" fmla="*/ 41 h 276"/>
                <a:gd name="T4" fmla="*/ 113 w 149"/>
                <a:gd name="T5" fmla="*/ 276 h 276"/>
                <a:gd name="T6" fmla="*/ 36 w 149"/>
                <a:gd name="T7" fmla="*/ 276 h 276"/>
                <a:gd name="T8" fmla="*/ 0 w 149"/>
                <a:gd name="T9" fmla="*/ 44 h 276"/>
                <a:gd name="T10" fmla="*/ 0 w 149"/>
                <a:gd name="T11" fmla="*/ 7 h 276"/>
                <a:gd name="T12" fmla="*/ 1 w 149"/>
                <a:gd name="T13" fmla="*/ 7 h 276"/>
                <a:gd name="T14" fmla="*/ 144 w 149"/>
                <a:gd name="T15" fmla="*/ 0 h 276"/>
                <a:gd name="T16" fmla="*/ 149 w 149"/>
                <a:gd name="T17" fmla="*/ 7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" h="276">
                  <a:moveTo>
                    <a:pt x="149" y="7"/>
                  </a:moveTo>
                  <a:cubicBezTo>
                    <a:pt x="149" y="41"/>
                    <a:pt x="149" y="41"/>
                    <a:pt x="149" y="41"/>
                  </a:cubicBezTo>
                  <a:cubicBezTo>
                    <a:pt x="113" y="276"/>
                    <a:pt x="113" y="276"/>
                    <a:pt x="113" y="276"/>
                  </a:cubicBezTo>
                  <a:cubicBezTo>
                    <a:pt x="36" y="276"/>
                    <a:pt x="36" y="276"/>
                    <a:pt x="36" y="27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5"/>
                    <a:pt x="143" y="3"/>
                    <a:pt x="144" y="0"/>
                  </a:cubicBezTo>
                  <a:cubicBezTo>
                    <a:pt x="146" y="2"/>
                    <a:pt x="147" y="4"/>
                    <a:pt x="149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99"/>
            <p:cNvSpPr>
              <a:spLocks/>
            </p:cNvSpPr>
            <p:nvPr/>
          </p:nvSpPr>
          <p:spPr bwMode="auto">
            <a:xfrm>
              <a:off x="2890045" y="2976564"/>
              <a:ext cx="234950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6DB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3186172" y="2302670"/>
              <a:ext cx="468254" cy="828676"/>
              <a:chOff x="2548790" y="2218532"/>
              <a:chExt cx="468254" cy="828676"/>
            </a:xfrm>
          </p:grpSpPr>
          <p:grpSp>
            <p:nvGrpSpPr>
              <p:cNvPr id="182" name="Group 181"/>
              <p:cNvGrpSpPr/>
              <p:nvPr/>
            </p:nvGrpSpPr>
            <p:grpSpPr>
              <a:xfrm>
                <a:off x="2663031" y="2218532"/>
                <a:ext cx="354013" cy="827088"/>
                <a:chOff x="2291616" y="2152651"/>
                <a:chExt cx="354013" cy="827088"/>
              </a:xfrm>
            </p:grpSpPr>
            <p:sp>
              <p:nvSpPr>
                <p:cNvPr id="184" name="Freeform 73"/>
                <p:cNvSpPr>
                  <a:spLocks/>
                </p:cNvSpPr>
                <p:nvPr/>
              </p:nvSpPr>
              <p:spPr bwMode="auto">
                <a:xfrm>
                  <a:off x="2291616" y="2544763"/>
                  <a:ext cx="354013" cy="434975"/>
                </a:xfrm>
                <a:custGeom>
                  <a:avLst/>
                  <a:gdLst>
                    <a:gd name="T0" fmla="*/ 116 w 220"/>
                    <a:gd name="T1" fmla="*/ 0 h 271"/>
                    <a:gd name="T2" fmla="*/ 0 w 220"/>
                    <a:gd name="T3" fmla="*/ 35 h 271"/>
                    <a:gd name="T4" fmla="*/ 44 w 220"/>
                    <a:gd name="T5" fmla="*/ 271 h 271"/>
                    <a:gd name="T6" fmla="*/ 202 w 220"/>
                    <a:gd name="T7" fmla="*/ 271 h 271"/>
                    <a:gd name="T8" fmla="*/ 220 w 220"/>
                    <a:gd name="T9" fmla="*/ 36 h 271"/>
                    <a:gd name="T10" fmla="*/ 116 w 220"/>
                    <a:gd name="T11" fmla="*/ 0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0" h="271">
                      <a:moveTo>
                        <a:pt x="116" y="0"/>
                      </a:moveTo>
                      <a:cubicBezTo>
                        <a:pt x="116" y="0"/>
                        <a:pt x="0" y="28"/>
                        <a:pt x="0" y="35"/>
                      </a:cubicBezTo>
                      <a:cubicBezTo>
                        <a:pt x="0" y="42"/>
                        <a:pt x="44" y="271"/>
                        <a:pt x="44" y="271"/>
                      </a:cubicBezTo>
                      <a:cubicBezTo>
                        <a:pt x="202" y="271"/>
                        <a:pt x="202" y="271"/>
                        <a:pt x="202" y="271"/>
                      </a:cubicBezTo>
                      <a:cubicBezTo>
                        <a:pt x="220" y="36"/>
                        <a:pt x="220" y="36"/>
                        <a:pt x="220" y="36"/>
                      </a:cubicBezTo>
                      <a:cubicBezTo>
                        <a:pt x="116" y="0"/>
                        <a:pt x="116" y="0"/>
                        <a:pt x="116" y="0"/>
                      </a:cubicBezTo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5" name="Freeform 76"/>
                <p:cNvSpPr>
                  <a:spLocks/>
                </p:cNvSpPr>
                <p:nvPr/>
              </p:nvSpPr>
              <p:spPr bwMode="auto">
                <a:xfrm>
                  <a:off x="2420204" y="2544763"/>
                  <a:ext cx="114300" cy="112713"/>
                </a:xfrm>
                <a:custGeom>
                  <a:avLst/>
                  <a:gdLst>
                    <a:gd name="T0" fmla="*/ 0 w 71"/>
                    <a:gd name="T1" fmla="*/ 39 h 70"/>
                    <a:gd name="T2" fmla="*/ 20 w 71"/>
                    <a:gd name="T3" fmla="*/ 70 h 70"/>
                    <a:gd name="T4" fmla="*/ 51 w 71"/>
                    <a:gd name="T5" fmla="*/ 70 h 70"/>
                    <a:gd name="T6" fmla="*/ 71 w 71"/>
                    <a:gd name="T7" fmla="*/ 39 h 70"/>
                    <a:gd name="T8" fmla="*/ 36 w 71"/>
                    <a:gd name="T9" fmla="*/ 0 h 70"/>
                    <a:gd name="T10" fmla="*/ 0 w 71"/>
                    <a:gd name="T11" fmla="*/ 3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1" h="70">
                      <a:moveTo>
                        <a:pt x="0" y="39"/>
                      </a:moveTo>
                      <a:cubicBezTo>
                        <a:pt x="20" y="70"/>
                        <a:pt x="20" y="70"/>
                        <a:pt x="20" y="70"/>
                      </a:cubicBezTo>
                      <a:cubicBezTo>
                        <a:pt x="30" y="70"/>
                        <a:pt x="41" y="70"/>
                        <a:pt x="51" y="70"/>
                      </a:cubicBezTo>
                      <a:cubicBezTo>
                        <a:pt x="71" y="39"/>
                        <a:pt x="71" y="39"/>
                        <a:pt x="71" y="39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0" y="39"/>
                        <a:pt x="0" y="39"/>
                        <a:pt x="0" y="39"/>
                      </a:cubicBezTo>
                    </a:path>
                  </a:pathLst>
                </a:custGeom>
                <a:solidFill>
                  <a:srgbClr val="268085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6" name="Freeform 77"/>
                <p:cNvSpPr>
                  <a:spLocks/>
                </p:cNvSpPr>
                <p:nvPr/>
              </p:nvSpPr>
              <p:spPr bwMode="auto">
                <a:xfrm>
                  <a:off x="2405916" y="2657476"/>
                  <a:ext cx="142875" cy="322263"/>
                </a:xfrm>
                <a:custGeom>
                  <a:avLst/>
                  <a:gdLst>
                    <a:gd name="T0" fmla="*/ 29 w 90"/>
                    <a:gd name="T1" fmla="*/ 0 h 203"/>
                    <a:gd name="T2" fmla="*/ 0 w 90"/>
                    <a:gd name="T3" fmla="*/ 203 h 203"/>
                    <a:gd name="T4" fmla="*/ 90 w 90"/>
                    <a:gd name="T5" fmla="*/ 203 h 203"/>
                    <a:gd name="T6" fmla="*/ 61 w 90"/>
                    <a:gd name="T7" fmla="*/ 0 h 203"/>
                    <a:gd name="T8" fmla="*/ 29 w 90"/>
                    <a:gd name="T9" fmla="*/ 0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203">
                      <a:moveTo>
                        <a:pt x="29" y="0"/>
                      </a:moveTo>
                      <a:lnTo>
                        <a:pt x="0" y="203"/>
                      </a:lnTo>
                      <a:lnTo>
                        <a:pt x="90" y="203"/>
                      </a:lnTo>
                      <a:lnTo>
                        <a:pt x="61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268085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7" name="Freeform 78"/>
                <p:cNvSpPr>
                  <a:spLocks/>
                </p:cNvSpPr>
                <p:nvPr/>
              </p:nvSpPr>
              <p:spPr bwMode="auto">
                <a:xfrm>
                  <a:off x="2405916" y="2657476"/>
                  <a:ext cx="142875" cy="322263"/>
                </a:xfrm>
                <a:custGeom>
                  <a:avLst/>
                  <a:gdLst>
                    <a:gd name="T0" fmla="*/ 29 w 90"/>
                    <a:gd name="T1" fmla="*/ 0 h 203"/>
                    <a:gd name="T2" fmla="*/ 0 w 90"/>
                    <a:gd name="T3" fmla="*/ 203 h 203"/>
                    <a:gd name="T4" fmla="*/ 90 w 90"/>
                    <a:gd name="T5" fmla="*/ 203 h 203"/>
                    <a:gd name="T6" fmla="*/ 61 w 90"/>
                    <a:gd name="T7" fmla="*/ 0 h 203"/>
                    <a:gd name="T8" fmla="*/ 29 w 90"/>
                    <a:gd name="T9" fmla="*/ 0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203">
                      <a:moveTo>
                        <a:pt x="29" y="0"/>
                      </a:moveTo>
                      <a:lnTo>
                        <a:pt x="0" y="203"/>
                      </a:lnTo>
                      <a:lnTo>
                        <a:pt x="90" y="203"/>
                      </a:lnTo>
                      <a:lnTo>
                        <a:pt x="61" y="0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8" name="Freeform 79"/>
                <p:cNvSpPr>
                  <a:spLocks/>
                </p:cNvSpPr>
                <p:nvPr/>
              </p:nvSpPr>
              <p:spPr bwMode="auto">
                <a:xfrm>
                  <a:off x="2331304" y="2378076"/>
                  <a:ext cx="146050" cy="282575"/>
                </a:xfrm>
                <a:custGeom>
                  <a:avLst/>
                  <a:gdLst>
                    <a:gd name="T0" fmla="*/ 8 w 92"/>
                    <a:gd name="T1" fmla="*/ 0 h 178"/>
                    <a:gd name="T2" fmla="*/ 0 w 92"/>
                    <a:gd name="T3" fmla="*/ 28 h 178"/>
                    <a:gd name="T4" fmla="*/ 21 w 92"/>
                    <a:gd name="T5" fmla="*/ 178 h 178"/>
                    <a:gd name="T6" fmla="*/ 92 w 92"/>
                    <a:gd name="T7" fmla="*/ 105 h 178"/>
                    <a:gd name="T8" fmla="*/ 8 w 92"/>
                    <a:gd name="T9" fmla="*/ 0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" h="178">
                      <a:moveTo>
                        <a:pt x="8" y="0"/>
                      </a:moveTo>
                      <a:lnTo>
                        <a:pt x="0" y="28"/>
                      </a:lnTo>
                      <a:lnTo>
                        <a:pt x="21" y="178"/>
                      </a:lnTo>
                      <a:lnTo>
                        <a:pt x="92" y="105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80"/>
                <p:cNvSpPr>
                  <a:spLocks/>
                </p:cNvSpPr>
                <p:nvPr/>
              </p:nvSpPr>
              <p:spPr bwMode="auto">
                <a:xfrm>
                  <a:off x="2331304" y="2378076"/>
                  <a:ext cx="146050" cy="282575"/>
                </a:xfrm>
                <a:custGeom>
                  <a:avLst/>
                  <a:gdLst>
                    <a:gd name="T0" fmla="*/ 8 w 92"/>
                    <a:gd name="T1" fmla="*/ 0 h 178"/>
                    <a:gd name="T2" fmla="*/ 0 w 92"/>
                    <a:gd name="T3" fmla="*/ 28 h 178"/>
                    <a:gd name="T4" fmla="*/ 21 w 92"/>
                    <a:gd name="T5" fmla="*/ 178 h 178"/>
                    <a:gd name="T6" fmla="*/ 92 w 92"/>
                    <a:gd name="T7" fmla="*/ 105 h 178"/>
                    <a:gd name="T8" fmla="*/ 8 w 92"/>
                    <a:gd name="T9" fmla="*/ 0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" h="178">
                      <a:moveTo>
                        <a:pt x="8" y="0"/>
                      </a:moveTo>
                      <a:lnTo>
                        <a:pt x="0" y="28"/>
                      </a:lnTo>
                      <a:lnTo>
                        <a:pt x="21" y="178"/>
                      </a:lnTo>
                      <a:lnTo>
                        <a:pt x="92" y="105"/>
                      </a:lnTo>
                      <a:lnTo>
                        <a:pt x="8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81"/>
                <p:cNvSpPr>
                  <a:spLocks/>
                </p:cNvSpPr>
                <p:nvPr/>
              </p:nvSpPr>
              <p:spPr bwMode="auto">
                <a:xfrm>
                  <a:off x="2344004" y="2322513"/>
                  <a:ext cx="266700" cy="92075"/>
                </a:xfrm>
                <a:custGeom>
                  <a:avLst/>
                  <a:gdLst>
                    <a:gd name="T0" fmla="*/ 0 w 167"/>
                    <a:gd name="T1" fmla="*/ 0 h 58"/>
                    <a:gd name="T2" fmla="*/ 0 w 167"/>
                    <a:gd name="T3" fmla="*/ 6 h 58"/>
                    <a:gd name="T4" fmla="*/ 83 w 167"/>
                    <a:gd name="T5" fmla="*/ 58 h 58"/>
                    <a:gd name="T6" fmla="*/ 85 w 167"/>
                    <a:gd name="T7" fmla="*/ 58 h 58"/>
                    <a:gd name="T8" fmla="*/ 167 w 167"/>
                    <a:gd name="T9" fmla="*/ 9 h 58"/>
                    <a:gd name="T10" fmla="*/ 167 w 167"/>
                    <a:gd name="T11" fmla="*/ 0 h 58"/>
                    <a:gd name="T12" fmla="*/ 0 w 167"/>
                    <a:gd name="T13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7" h="58">
                      <a:moveTo>
                        <a:pt x="0" y="0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43" y="56"/>
                        <a:pt x="83" y="58"/>
                      </a:cubicBezTo>
                      <a:cubicBezTo>
                        <a:pt x="84" y="58"/>
                        <a:pt x="85" y="58"/>
                        <a:pt x="85" y="58"/>
                      </a:cubicBezTo>
                      <a:cubicBezTo>
                        <a:pt x="125" y="58"/>
                        <a:pt x="167" y="9"/>
                        <a:pt x="167" y="9"/>
                      </a:cubicBez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5A08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83"/>
                <p:cNvSpPr>
                  <a:spLocks/>
                </p:cNvSpPr>
                <p:nvPr/>
              </p:nvSpPr>
              <p:spPr bwMode="auto">
                <a:xfrm>
                  <a:off x="2477354" y="2378076"/>
                  <a:ext cx="142875" cy="284163"/>
                </a:xfrm>
                <a:custGeom>
                  <a:avLst/>
                  <a:gdLst>
                    <a:gd name="T0" fmla="*/ 84 w 90"/>
                    <a:gd name="T1" fmla="*/ 0 h 179"/>
                    <a:gd name="T2" fmla="*/ 90 w 90"/>
                    <a:gd name="T3" fmla="*/ 28 h 179"/>
                    <a:gd name="T4" fmla="*/ 70 w 90"/>
                    <a:gd name="T5" fmla="*/ 179 h 179"/>
                    <a:gd name="T6" fmla="*/ 0 w 90"/>
                    <a:gd name="T7" fmla="*/ 105 h 179"/>
                    <a:gd name="T8" fmla="*/ 84 w 90"/>
                    <a:gd name="T9" fmla="*/ 0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179">
                      <a:moveTo>
                        <a:pt x="84" y="0"/>
                      </a:moveTo>
                      <a:lnTo>
                        <a:pt x="90" y="28"/>
                      </a:lnTo>
                      <a:lnTo>
                        <a:pt x="70" y="179"/>
                      </a:lnTo>
                      <a:lnTo>
                        <a:pt x="0" y="105"/>
                      </a:lnTo>
                      <a:lnTo>
                        <a:pt x="84" y="0"/>
                      </a:lnTo>
                      <a:close/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2" name="Freeform 84"/>
                <p:cNvSpPr>
                  <a:spLocks/>
                </p:cNvSpPr>
                <p:nvPr/>
              </p:nvSpPr>
              <p:spPr bwMode="auto">
                <a:xfrm>
                  <a:off x="2477354" y="2378076"/>
                  <a:ext cx="142875" cy="284163"/>
                </a:xfrm>
                <a:custGeom>
                  <a:avLst/>
                  <a:gdLst>
                    <a:gd name="T0" fmla="*/ 84 w 90"/>
                    <a:gd name="T1" fmla="*/ 0 h 179"/>
                    <a:gd name="T2" fmla="*/ 90 w 90"/>
                    <a:gd name="T3" fmla="*/ 28 h 179"/>
                    <a:gd name="T4" fmla="*/ 70 w 90"/>
                    <a:gd name="T5" fmla="*/ 179 h 179"/>
                    <a:gd name="T6" fmla="*/ 0 w 90"/>
                    <a:gd name="T7" fmla="*/ 105 h 179"/>
                    <a:gd name="T8" fmla="*/ 84 w 90"/>
                    <a:gd name="T9" fmla="*/ 0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179">
                      <a:moveTo>
                        <a:pt x="84" y="0"/>
                      </a:moveTo>
                      <a:lnTo>
                        <a:pt x="90" y="28"/>
                      </a:lnTo>
                      <a:lnTo>
                        <a:pt x="70" y="179"/>
                      </a:lnTo>
                      <a:lnTo>
                        <a:pt x="0" y="105"/>
                      </a:lnTo>
                      <a:lnTo>
                        <a:pt x="84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85"/>
                <p:cNvSpPr>
                  <a:spLocks/>
                </p:cNvSpPr>
                <p:nvPr/>
              </p:nvSpPr>
              <p:spPr bwMode="auto">
                <a:xfrm>
                  <a:off x="2477354" y="254476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1E1E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86"/>
                <p:cNvSpPr>
                  <a:spLocks/>
                </p:cNvSpPr>
                <p:nvPr/>
              </p:nvSpPr>
              <p:spPr bwMode="auto">
                <a:xfrm>
                  <a:off x="2477354" y="254476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87"/>
                <p:cNvSpPr>
                  <a:spLocks/>
                </p:cNvSpPr>
                <p:nvPr/>
              </p:nvSpPr>
              <p:spPr bwMode="auto">
                <a:xfrm>
                  <a:off x="2344004" y="2373313"/>
                  <a:ext cx="266700" cy="171450"/>
                </a:xfrm>
                <a:custGeom>
                  <a:avLst/>
                  <a:gdLst>
                    <a:gd name="T0" fmla="*/ 168 w 168"/>
                    <a:gd name="T1" fmla="*/ 0 h 108"/>
                    <a:gd name="T2" fmla="*/ 84 w 168"/>
                    <a:gd name="T3" fmla="*/ 105 h 108"/>
                    <a:gd name="T4" fmla="*/ 0 w 168"/>
                    <a:gd name="T5" fmla="*/ 0 h 108"/>
                    <a:gd name="T6" fmla="*/ 0 w 168"/>
                    <a:gd name="T7" fmla="*/ 3 h 108"/>
                    <a:gd name="T8" fmla="*/ 84 w 168"/>
                    <a:gd name="T9" fmla="*/ 108 h 108"/>
                    <a:gd name="T10" fmla="*/ 84 w 168"/>
                    <a:gd name="T11" fmla="*/ 108 h 108"/>
                    <a:gd name="T12" fmla="*/ 168 w 168"/>
                    <a:gd name="T13" fmla="*/ 3 h 108"/>
                    <a:gd name="T14" fmla="*/ 168 w 168"/>
                    <a:gd name="T15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8" h="108">
                      <a:moveTo>
                        <a:pt x="168" y="0"/>
                      </a:moveTo>
                      <a:lnTo>
                        <a:pt x="84" y="105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84" y="108"/>
                      </a:lnTo>
                      <a:lnTo>
                        <a:pt x="84" y="108"/>
                      </a:lnTo>
                      <a:lnTo>
                        <a:pt x="168" y="3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solidFill>
                  <a:srgbClr val="E9BEA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6" name="Freeform 88"/>
                <p:cNvSpPr>
                  <a:spLocks/>
                </p:cNvSpPr>
                <p:nvPr/>
              </p:nvSpPr>
              <p:spPr bwMode="auto">
                <a:xfrm>
                  <a:off x="2344004" y="2373313"/>
                  <a:ext cx="266700" cy="171450"/>
                </a:xfrm>
                <a:custGeom>
                  <a:avLst/>
                  <a:gdLst>
                    <a:gd name="T0" fmla="*/ 168 w 168"/>
                    <a:gd name="T1" fmla="*/ 0 h 108"/>
                    <a:gd name="T2" fmla="*/ 84 w 168"/>
                    <a:gd name="T3" fmla="*/ 105 h 108"/>
                    <a:gd name="T4" fmla="*/ 0 w 168"/>
                    <a:gd name="T5" fmla="*/ 0 h 108"/>
                    <a:gd name="T6" fmla="*/ 0 w 168"/>
                    <a:gd name="T7" fmla="*/ 3 h 108"/>
                    <a:gd name="T8" fmla="*/ 84 w 168"/>
                    <a:gd name="T9" fmla="*/ 108 h 108"/>
                    <a:gd name="T10" fmla="*/ 84 w 168"/>
                    <a:gd name="T11" fmla="*/ 108 h 108"/>
                    <a:gd name="T12" fmla="*/ 168 w 168"/>
                    <a:gd name="T13" fmla="*/ 3 h 108"/>
                    <a:gd name="T14" fmla="*/ 168 w 168"/>
                    <a:gd name="T15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8" h="108">
                      <a:moveTo>
                        <a:pt x="168" y="0"/>
                      </a:moveTo>
                      <a:lnTo>
                        <a:pt x="84" y="105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84" y="108"/>
                      </a:lnTo>
                      <a:lnTo>
                        <a:pt x="84" y="108"/>
                      </a:lnTo>
                      <a:lnTo>
                        <a:pt x="168" y="3"/>
                      </a:lnTo>
                      <a:lnTo>
                        <a:pt x="168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89"/>
                <p:cNvSpPr>
                  <a:spLocks noEditPoint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custGeom>
                  <a:avLst/>
                  <a:gdLst>
                    <a:gd name="T0" fmla="*/ 0 w 32"/>
                    <a:gd name="T1" fmla="*/ 0 h 1"/>
                    <a:gd name="T2" fmla="*/ 0 w 32"/>
                    <a:gd name="T3" fmla="*/ 1 h 1"/>
                    <a:gd name="T4" fmla="*/ 0 w 32"/>
                    <a:gd name="T5" fmla="*/ 1 h 1"/>
                    <a:gd name="T6" fmla="*/ 0 w 32"/>
                    <a:gd name="T7" fmla="*/ 0 h 1"/>
                    <a:gd name="T8" fmla="*/ 32 w 32"/>
                    <a:gd name="T9" fmla="*/ 0 h 1"/>
                    <a:gd name="T10" fmla="*/ 32 w 32"/>
                    <a:gd name="T11" fmla="*/ 0 h 1"/>
                    <a:gd name="T12" fmla="*/ 32 w 32"/>
                    <a:gd name="T13" fmla="*/ 1 h 1"/>
                    <a:gd name="T14" fmla="*/ 32 w 32"/>
                    <a:gd name="T15" fmla="*/ 1 h 1"/>
                    <a:gd name="T16" fmla="*/ 32 w 32"/>
                    <a:gd name="T1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  <a:moveTo>
                        <a:pt x="32" y="0"/>
                      </a:moveTo>
                      <a:lnTo>
                        <a:pt x="32" y="0"/>
                      </a:lnTo>
                      <a:lnTo>
                        <a:pt x="32" y="1"/>
                      </a:lnTo>
                      <a:lnTo>
                        <a:pt x="32" y="1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2F2F2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90"/>
                <p:cNvSpPr>
                  <a:spLocks noEditPoint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custGeom>
                  <a:avLst/>
                  <a:gdLst>
                    <a:gd name="T0" fmla="*/ 0 w 32"/>
                    <a:gd name="T1" fmla="*/ 0 h 1"/>
                    <a:gd name="T2" fmla="*/ 0 w 32"/>
                    <a:gd name="T3" fmla="*/ 1 h 1"/>
                    <a:gd name="T4" fmla="*/ 0 w 32"/>
                    <a:gd name="T5" fmla="*/ 1 h 1"/>
                    <a:gd name="T6" fmla="*/ 0 w 32"/>
                    <a:gd name="T7" fmla="*/ 0 h 1"/>
                    <a:gd name="T8" fmla="*/ 32 w 32"/>
                    <a:gd name="T9" fmla="*/ 0 h 1"/>
                    <a:gd name="T10" fmla="*/ 32 w 32"/>
                    <a:gd name="T11" fmla="*/ 0 h 1"/>
                    <a:gd name="T12" fmla="*/ 32 w 32"/>
                    <a:gd name="T13" fmla="*/ 1 h 1"/>
                    <a:gd name="T14" fmla="*/ 32 w 32"/>
                    <a:gd name="T15" fmla="*/ 1 h 1"/>
                    <a:gd name="T16" fmla="*/ 32 w 32"/>
                    <a:gd name="T1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moveTo>
                        <a:pt x="32" y="0"/>
                      </a:moveTo>
                      <a:lnTo>
                        <a:pt x="32" y="0"/>
                      </a:lnTo>
                      <a:lnTo>
                        <a:pt x="32" y="1"/>
                      </a:lnTo>
                      <a:lnTo>
                        <a:pt x="32" y="1"/>
                      </a:lnTo>
                      <a:lnTo>
                        <a:pt x="32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Rectangle 91"/>
                <p:cNvSpPr>
                  <a:spLocks noChangeArrowhead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prstGeom prst="rect">
                  <a:avLst/>
                </a:prstGeom>
                <a:solidFill>
                  <a:srgbClr val="227377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0" name="Rectangle 92"/>
                <p:cNvSpPr>
                  <a:spLocks noChangeArrowhead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94"/>
                <p:cNvSpPr>
                  <a:spLocks/>
                </p:cNvSpPr>
                <p:nvPr/>
              </p:nvSpPr>
              <p:spPr bwMode="auto">
                <a:xfrm>
                  <a:off x="2340829" y="2152651"/>
                  <a:ext cx="276225" cy="169863"/>
                </a:xfrm>
                <a:custGeom>
                  <a:avLst/>
                  <a:gdLst>
                    <a:gd name="T0" fmla="*/ 163 w 172"/>
                    <a:gd name="T1" fmla="*/ 36 h 105"/>
                    <a:gd name="T2" fmla="*/ 101 w 172"/>
                    <a:gd name="T3" fmla="*/ 3 h 105"/>
                    <a:gd name="T4" fmla="*/ 86 w 172"/>
                    <a:gd name="T5" fmla="*/ 11 h 105"/>
                    <a:gd name="T6" fmla="*/ 71 w 172"/>
                    <a:gd name="T7" fmla="*/ 3 h 105"/>
                    <a:gd name="T8" fmla="*/ 9 w 172"/>
                    <a:gd name="T9" fmla="*/ 36 h 105"/>
                    <a:gd name="T10" fmla="*/ 0 w 172"/>
                    <a:gd name="T11" fmla="*/ 65 h 105"/>
                    <a:gd name="T12" fmla="*/ 0 w 172"/>
                    <a:gd name="T13" fmla="*/ 104 h 105"/>
                    <a:gd name="T14" fmla="*/ 14 w 172"/>
                    <a:gd name="T15" fmla="*/ 101 h 105"/>
                    <a:gd name="T16" fmla="*/ 24 w 172"/>
                    <a:gd name="T17" fmla="*/ 74 h 105"/>
                    <a:gd name="T18" fmla="*/ 45 w 172"/>
                    <a:gd name="T19" fmla="*/ 48 h 105"/>
                    <a:gd name="T20" fmla="*/ 86 w 172"/>
                    <a:gd name="T21" fmla="*/ 33 h 105"/>
                    <a:gd name="T22" fmla="*/ 127 w 172"/>
                    <a:gd name="T23" fmla="*/ 48 h 105"/>
                    <a:gd name="T24" fmla="*/ 148 w 172"/>
                    <a:gd name="T25" fmla="*/ 74 h 105"/>
                    <a:gd name="T26" fmla="*/ 159 w 172"/>
                    <a:gd name="T27" fmla="*/ 101 h 105"/>
                    <a:gd name="T28" fmla="*/ 172 w 172"/>
                    <a:gd name="T29" fmla="*/ 104 h 105"/>
                    <a:gd name="T30" fmla="*/ 172 w 172"/>
                    <a:gd name="T31" fmla="*/ 65 h 105"/>
                    <a:gd name="T32" fmla="*/ 163 w 172"/>
                    <a:gd name="T33" fmla="*/ 36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2" h="105">
                      <a:moveTo>
                        <a:pt x="163" y="36"/>
                      </a:moveTo>
                      <a:cubicBezTo>
                        <a:pt x="157" y="23"/>
                        <a:pt x="109" y="6"/>
                        <a:pt x="101" y="3"/>
                      </a:cubicBezTo>
                      <a:cubicBezTo>
                        <a:pt x="92" y="0"/>
                        <a:pt x="86" y="11"/>
                        <a:pt x="86" y="11"/>
                      </a:cubicBezTo>
                      <a:cubicBezTo>
                        <a:pt x="86" y="11"/>
                        <a:pt x="80" y="0"/>
                        <a:pt x="71" y="3"/>
                      </a:cubicBezTo>
                      <a:cubicBezTo>
                        <a:pt x="63" y="6"/>
                        <a:pt x="15" y="23"/>
                        <a:pt x="9" y="36"/>
                      </a:cubicBezTo>
                      <a:cubicBezTo>
                        <a:pt x="3" y="48"/>
                        <a:pt x="0" y="57"/>
                        <a:pt x="0" y="65"/>
                      </a:cubicBezTo>
                      <a:cubicBezTo>
                        <a:pt x="0" y="74"/>
                        <a:pt x="0" y="104"/>
                        <a:pt x="0" y="104"/>
                      </a:cubicBezTo>
                      <a:cubicBezTo>
                        <a:pt x="0" y="104"/>
                        <a:pt x="9" y="105"/>
                        <a:pt x="14" y="101"/>
                      </a:cubicBezTo>
                      <a:cubicBezTo>
                        <a:pt x="19" y="98"/>
                        <a:pt x="24" y="87"/>
                        <a:pt x="24" y="74"/>
                      </a:cubicBezTo>
                      <a:cubicBezTo>
                        <a:pt x="24" y="61"/>
                        <a:pt x="34" y="50"/>
                        <a:pt x="45" y="48"/>
                      </a:cubicBezTo>
                      <a:cubicBezTo>
                        <a:pt x="58" y="46"/>
                        <a:pt x="86" y="41"/>
                        <a:pt x="86" y="33"/>
                      </a:cubicBezTo>
                      <a:cubicBezTo>
                        <a:pt x="86" y="41"/>
                        <a:pt x="117" y="46"/>
                        <a:pt x="127" y="48"/>
                      </a:cubicBezTo>
                      <a:cubicBezTo>
                        <a:pt x="139" y="50"/>
                        <a:pt x="148" y="61"/>
                        <a:pt x="148" y="74"/>
                      </a:cubicBezTo>
                      <a:cubicBezTo>
                        <a:pt x="148" y="87"/>
                        <a:pt x="154" y="98"/>
                        <a:pt x="159" y="101"/>
                      </a:cubicBezTo>
                      <a:cubicBezTo>
                        <a:pt x="164" y="105"/>
                        <a:pt x="172" y="104"/>
                        <a:pt x="172" y="104"/>
                      </a:cubicBezTo>
                      <a:cubicBezTo>
                        <a:pt x="172" y="104"/>
                        <a:pt x="172" y="74"/>
                        <a:pt x="172" y="65"/>
                      </a:cubicBezTo>
                      <a:cubicBezTo>
                        <a:pt x="172" y="57"/>
                        <a:pt x="169" y="48"/>
                        <a:pt x="163" y="36"/>
                      </a:cubicBezTo>
                      <a:close/>
                    </a:path>
                  </a:pathLst>
                </a:custGeom>
                <a:solidFill>
                  <a:srgbClr val="60534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83" name="Freeform 74"/>
              <p:cNvSpPr>
                <a:spLocks/>
              </p:cNvSpPr>
              <p:nvPr/>
            </p:nvSpPr>
            <p:spPr bwMode="auto">
              <a:xfrm>
                <a:off x="2548790" y="2485233"/>
                <a:ext cx="233363" cy="561975"/>
              </a:xfrm>
              <a:custGeom>
                <a:avLst/>
                <a:gdLst>
                  <a:gd name="T0" fmla="*/ 111 w 147"/>
                  <a:gd name="T1" fmla="*/ 0 h 354"/>
                  <a:gd name="T2" fmla="*/ 111 w 147"/>
                  <a:gd name="T3" fmla="*/ 39 h 354"/>
                  <a:gd name="T4" fmla="*/ 147 w 147"/>
                  <a:gd name="T5" fmla="*/ 354 h 354"/>
                  <a:gd name="T6" fmla="*/ 84 w 147"/>
                  <a:gd name="T7" fmla="*/ 354 h 354"/>
                  <a:gd name="T8" fmla="*/ 15 w 147"/>
                  <a:gd name="T9" fmla="*/ 214 h 354"/>
                  <a:gd name="T10" fmla="*/ 81 w 147"/>
                  <a:gd name="T11" fmla="*/ 169 h 354"/>
                  <a:gd name="T12" fmla="*/ 0 w 147"/>
                  <a:gd name="T13" fmla="*/ 132 h 354"/>
                  <a:gd name="T14" fmla="*/ 75 w 147"/>
                  <a:gd name="T15" fmla="*/ 16 h 354"/>
                  <a:gd name="T16" fmla="*/ 111 w 147"/>
                  <a:gd name="T17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7" h="354">
                    <a:moveTo>
                      <a:pt x="111" y="0"/>
                    </a:moveTo>
                    <a:lnTo>
                      <a:pt x="111" y="39"/>
                    </a:lnTo>
                    <a:lnTo>
                      <a:pt x="147" y="354"/>
                    </a:lnTo>
                    <a:lnTo>
                      <a:pt x="84" y="354"/>
                    </a:lnTo>
                    <a:lnTo>
                      <a:pt x="15" y="214"/>
                    </a:lnTo>
                    <a:lnTo>
                      <a:pt x="81" y="169"/>
                    </a:lnTo>
                    <a:lnTo>
                      <a:pt x="0" y="132"/>
                    </a:lnTo>
                    <a:lnTo>
                      <a:pt x="75" y="16"/>
                    </a:lnTo>
                    <a:lnTo>
                      <a:pt x="111" y="0"/>
                    </a:lnTo>
                    <a:close/>
                  </a:path>
                </a:pathLst>
              </a:custGeom>
              <a:solidFill>
                <a:srgbClr val="1A1A1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2639220" y="2590802"/>
              <a:ext cx="709612" cy="769937"/>
              <a:chOff x="2668588" y="2424907"/>
              <a:chExt cx="709612" cy="769937"/>
            </a:xfrm>
          </p:grpSpPr>
          <p:sp>
            <p:nvSpPr>
              <p:cNvPr id="177" name="Freeform 100"/>
              <p:cNvSpPr>
                <a:spLocks/>
              </p:cNvSpPr>
              <p:nvPr/>
            </p:nvSpPr>
            <p:spPr bwMode="auto">
              <a:xfrm>
                <a:off x="3257550" y="2820194"/>
                <a:ext cx="120650" cy="177800"/>
              </a:xfrm>
              <a:custGeom>
                <a:avLst/>
                <a:gdLst>
                  <a:gd name="T0" fmla="*/ 57 w 75"/>
                  <a:gd name="T1" fmla="*/ 7 h 111"/>
                  <a:gd name="T2" fmla="*/ 11 w 75"/>
                  <a:gd name="T3" fmla="*/ 43 h 111"/>
                  <a:gd name="T4" fmla="*/ 18 w 75"/>
                  <a:gd name="T5" fmla="*/ 104 h 111"/>
                  <a:gd name="T6" fmla="*/ 64 w 75"/>
                  <a:gd name="T7" fmla="*/ 68 h 111"/>
                  <a:gd name="T8" fmla="*/ 57 w 75"/>
                  <a:gd name="T9" fmla="*/ 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111">
                    <a:moveTo>
                      <a:pt x="57" y="7"/>
                    </a:moveTo>
                    <a:cubicBezTo>
                      <a:pt x="43" y="0"/>
                      <a:pt x="22" y="17"/>
                      <a:pt x="11" y="43"/>
                    </a:cubicBezTo>
                    <a:cubicBezTo>
                      <a:pt x="0" y="70"/>
                      <a:pt x="3" y="97"/>
                      <a:pt x="18" y="104"/>
                    </a:cubicBezTo>
                    <a:cubicBezTo>
                      <a:pt x="33" y="111"/>
                      <a:pt x="53" y="94"/>
                      <a:pt x="64" y="68"/>
                    </a:cubicBezTo>
                    <a:cubicBezTo>
                      <a:pt x="75" y="41"/>
                      <a:pt x="72" y="14"/>
                      <a:pt x="57" y="7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101"/>
              <p:cNvSpPr>
                <a:spLocks/>
              </p:cNvSpPr>
              <p:nvPr/>
            </p:nvSpPr>
            <p:spPr bwMode="auto">
              <a:xfrm>
                <a:off x="2695575" y="2820194"/>
                <a:ext cx="122238" cy="177800"/>
              </a:xfrm>
              <a:custGeom>
                <a:avLst/>
                <a:gdLst>
                  <a:gd name="T0" fmla="*/ 18 w 76"/>
                  <a:gd name="T1" fmla="*/ 7 h 111"/>
                  <a:gd name="T2" fmla="*/ 65 w 76"/>
                  <a:gd name="T3" fmla="*/ 43 h 111"/>
                  <a:gd name="T4" fmla="*/ 58 w 76"/>
                  <a:gd name="T5" fmla="*/ 104 h 111"/>
                  <a:gd name="T6" fmla="*/ 11 w 76"/>
                  <a:gd name="T7" fmla="*/ 68 h 111"/>
                  <a:gd name="T8" fmla="*/ 18 w 76"/>
                  <a:gd name="T9" fmla="*/ 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111">
                    <a:moveTo>
                      <a:pt x="18" y="7"/>
                    </a:moveTo>
                    <a:cubicBezTo>
                      <a:pt x="33" y="0"/>
                      <a:pt x="54" y="17"/>
                      <a:pt x="65" y="43"/>
                    </a:cubicBezTo>
                    <a:cubicBezTo>
                      <a:pt x="76" y="70"/>
                      <a:pt x="72" y="97"/>
                      <a:pt x="58" y="104"/>
                    </a:cubicBezTo>
                    <a:cubicBezTo>
                      <a:pt x="43" y="111"/>
                      <a:pt x="22" y="94"/>
                      <a:pt x="11" y="68"/>
                    </a:cubicBezTo>
                    <a:cubicBezTo>
                      <a:pt x="0" y="41"/>
                      <a:pt x="3" y="14"/>
                      <a:pt x="18" y="7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102"/>
              <p:cNvSpPr>
                <a:spLocks/>
              </p:cNvSpPr>
              <p:nvPr/>
            </p:nvSpPr>
            <p:spPr bwMode="auto">
              <a:xfrm>
                <a:off x="2919413" y="3112294"/>
                <a:ext cx="234950" cy="82550"/>
              </a:xfrm>
              <a:custGeom>
                <a:avLst/>
                <a:gdLst>
                  <a:gd name="T0" fmla="*/ 147 w 147"/>
                  <a:gd name="T1" fmla="*/ 0 h 51"/>
                  <a:gd name="T2" fmla="*/ 0 w 147"/>
                  <a:gd name="T3" fmla="*/ 0 h 51"/>
                  <a:gd name="T4" fmla="*/ 0 w 147"/>
                  <a:gd name="T5" fmla="*/ 5 h 51"/>
                  <a:gd name="T6" fmla="*/ 73 w 147"/>
                  <a:gd name="T7" fmla="*/ 51 h 51"/>
                  <a:gd name="T8" fmla="*/ 147 w 147"/>
                  <a:gd name="T9" fmla="*/ 4 h 51"/>
                  <a:gd name="T10" fmla="*/ 147 w 147"/>
                  <a:gd name="T11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7" h="51">
                    <a:moveTo>
                      <a:pt x="14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46" y="51"/>
                      <a:pt x="73" y="51"/>
                    </a:cubicBezTo>
                    <a:cubicBezTo>
                      <a:pt x="100" y="51"/>
                      <a:pt x="147" y="4"/>
                      <a:pt x="147" y="4"/>
                    </a:cubicBezTo>
                    <a:cubicBezTo>
                      <a:pt x="147" y="0"/>
                      <a:pt x="147" y="0"/>
                      <a:pt x="147" y="0"/>
                    </a:cubicBezTo>
                  </a:path>
                </a:pathLst>
              </a:custGeom>
              <a:solidFill>
                <a:srgbClr val="C5AF9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103"/>
              <p:cNvSpPr>
                <a:spLocks/>
              </p:cNvSpPr>
              <p:nvPr/>
            </p:nvSpPr>
            <p:spPr bwMode="auto">
              <a:xfrm>
                <a:off x="2711450" y="2445544"/>
                <a:ext cx="652463" cy="723900"/>
              </a:xfrm>
              <a:custGeom>
                <a:avLst/>
                <a:gdLst>
                  <a:gd name="T0" fmla="*/ 203 w 406"/>
                  <a:gd name="T1" fmla="*/ 450 h 450"/>
                  <a:gd name="T2" fmla="*/ 30 w 406"/>
                  <a:gd name="T3" fmla="*/ 266 h 450"/>
                  <a:gd name="T4" fmla="*/ 203 w 406"/>
                  <a:gd name="T5" fmla="*/ 0 h 450"/>
                  <a:gd name="T6" fmla="*/ 375 w 406"/>
                  <a:gd name="T7" fmla="*/ 266 h 450"/>
                  <a:gd name="T8" fmla="*/ 203 w 406"/>
                  <a:gd name="T9" fmla="*/ 45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6" h="450">
                    <a:moveTo>
                      <a:pt x="203" y="450"/>
                    </a:moveTo>
                    <a:cubicBezTo>
                      <a:pt x="157" y="450"/>
                      <a:pt x="60" y="374"/>
                      <a:pt x="30" y="266"/>
                    </a:cubicBezTo>
                    <a:cubicBezTo>
                      <a:pt x="0" y="157"/>
                      <a:pt x="57" y="0"/>
                      <a:pt x="203" y="0"/>
                    </a:cubicBezTo>
                    <a:cubicBezTo>
                      <a:pt x="349" y="0"/>
                      <a:pt x="406" y="157"/>
                      <a:pt x="375" y="266"/>
                    </a:cubicBezTo>
                    <a:cubicBezTo>
                      <a:pt x="346" y="374"/>
                      <a:pt x="249" y="450"/>
                      <a:pt x="203" y="450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104"/>
              <p:cNvSpPr>
                <a:spLocks/>
              </p:cNvSpPr>
              <p:nvPr/>
            </p:nvSpPr>
            <p:spPr bwMode="auto">
              <a:xfrm>
                <a:off x="2668588" y="2424907"/>
                <a:ext cx="690563" cy="498475"/>
              </a:xfrm>
              <a:custGeom>
                <a:avLst/>
                <a:gdLst>
                  <a:gd name="T0" fmla="*/ 259 w 430"/>
                  <a:gd name="T1" fmla="*/ 148 h 310"/>
                  <a:gd name="T2" fmla="*/ 357 w 430"/>
                  <a:gd name="T3" fmla="*/ 226 h 310"/>
                  <a:gd name="T4" fmla="*/ 387 w 430"/>
                  <a:gd name="T5" fmla="*/ 301 h 310"/>
                  <a:gd name="T6" fmla="*/ 411 w 430"/>
                  <a:gd name="T7" fmla="*/ 145 h 310"/>
                  <a:gd name="T8" fmla="*/ 257 w 430"/>
                  <a:gd name="T9" fmla="*/ 4 h 310"/>
                  <a:gd name="T10" fmla="*/ 104 w 430"/>
                  <a:gd name="T11" fmla="*/ 47 h 310"/>
                  <a:gd name="T12" fmla="*/ 63 w 430"/>
                  <a:gd name="T13" fmla="*/ 310 h 310"/>
                  <a:gd name="T14" fmla="*/ 148 w 430"/>
                  <a:gd name="T15" fmla="*/ 105 h 310"/>
                  <a:gd name="T16" fmla="*/ 259 w 430"/>
                  <a:gd name="T17" fmla="*/ 148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310">
                    <a:moveTo>
                      <a:pt x="259" y="148"/>
                    </a:moveTo>
                    <a:cubicBezTo>
                      <a:pt x="295" y="223"/>
                      <a:pt x="310" y="246"/>
                      <a:pt x="357" y="226"/>
                    </a:cubicBezTo>
                    <a:cubicBezTo>
                      <a:pt x="405" y="206"/>
                      <a:pt x="396" y="262"/>
                      <a:pt x="387" y="301"/>
                    </a:cubicBezTo>
                    <a:cubicBezTo>
                      <a:pt x="430" y="248"/>
                      <a:pt x="425" y="197"/>
                      <a:pt x="411" y="145"/>
                    </a:cubicBezTo>
                    <a:cubicBezTo>
                      <a:pt x="397" y="88"/>
                      <a:pt x="325" y="2"/>
                      <a:pt x="257" y="4"/>
                    </a:cubicBezTo>
                    <a:cubicBezTo>
                      <a:pt x="220" y="0"/>
                      <a:pt x="164" y="5"/>
                      <a:pt x="104" y="47"/>
                    </a:cubicBezTo>
                    <a:cubicBezTo>
                      <a:pt x="0" y="122"/>
                      <a:pt x="35" y="290"/>
                      <a:pt x="63" y="310"/>
                    </a:cubicBezTo>
                    <a:cubicBezTo>
                      <a:pt x="36" y="155"/>
                      <a:pt x="102" y="186"/>
                      <a:pt x="148" y="105"/>
                    </a:cubicBezTo>
                    <a:cubicBezTo>
                      <a:pt x="163" y="69"/>
                      <a:pt x="221" y="67"/>
                      <a:pt x="259" y="148"/>
                    </a:cubicBezTo>
                    <a:close/>
                  </a:path>
                </a:pathLst>
              </a:custGeom>
              <a:solidFill>
                <a:srgbClr val="BF974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3" name="Freeform 105"/>
            <p:cNvSpPr>
              <a:spLocks/>
            </p:cNvSpPr>
            <p:nvPr/>
          </p:nvSpPr>
          <p:spPr bwMode="auto">
            <a:xfrm>
              <a:off x="2712245" y="3384552"/>
              <a:ext cx="234950" cy="433388"/>
            </a:xfrm>
            <a:custGeom>
              <a:avLst/>
              <a:gdLst>
                <a:gd name="T0" fmla="*/ 148 w 148"/>
                <a:gd name="T1" fmla="*/ 272 h 273"/>
                <a:gd name="T2" fmla="*/ 84 w 148"/>
                <a:gd name="T3" fmla="*/ 272 h 273"/>
                <a:gd name="T4" fmla="*/ 80 w 148"/>
                <a:gd name="T5" fmla="*/ 273 h 273"/>
                <a:gd name="T6" fmla="*/ 16 w 148"/>
                <a:gd name="T7" fmla="*/ 213 h 273"/>
                <a:gd name="T8" fmla="*/ 81 w 148"/>
                <a:gd name="T9" fmla="*/ 169 h 273"/>
                <a:gd name="T10" fmla="*/ 0 w 148"/>
                <a:gd name="T11" fmla="*/ 131 h 273"/>
                <a:gd name="T12" fmla="*/ 54 w 148"/>
                <a:gd name="T13" fmla="*/ 48 h 273"/>
                <a:gd name="T14" fmla="*/ 75 w 148"/>
                <a:gd name="T15" fmla="*/ 16 h 273"/>
                <a:gd name="T16" fmla="*/ 111 w 148"/>
                <a:gd name="T17" fmla="*/ 0 h 273"/>
                <a:gd name="T18" fmla="*/ 111 w 148"/>
                <a:gd name="T19" fmla="*/ 38 h 273"/>
                <a:gd name="T20" fmla="*/ 147 w 148"/>
                <a:gd name="T21" fmla="*/ 273 h 273"/>
                <a:gd name="T22" fmla="*/ 148 w 148"/>
                <a:gd name="T23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8" h="273">
                  <a:moveTo>
                    <a:pt x="148" y="272"/>
                  </a:moveTo>
                  <a:lnTo>
                    <a:pt x="84" y="272"/>
                  </a:lnTo>
                  <a:lnTo>
                    <a:pt x="80" y="273"/>
                  </a:lnTo>
                  <a:lnTo>
                    <a:pt x="16" y="213"/>
                  </a:lnTo>
                  <a:lnTo>
                    <a:pt x="81" y="169"/>
                  </a:lnTo>
                  <a:lnTo>
                    <a:pt x="0" y="131"/>
                  </a:lnTo>
                  <a:lnTo>
                    <a:pt x="54" y="48"/>
                  </a:lnTo>
                  <a:lnTo>
                    <a:pt x="75" y="16"/>
                  </a:lnTo>
                  <a:lnTo>
                    <a:pt x="111" y="0"/>
                  </a:lnTo>
                  <a:lnTo>
                    <a:pt x="111" y="38"/>
                  </a:lnTo>
                  <a:lnTo>
                    <a:pt x="147" y="273"/>
                  </a:lnTo>
                  <a:lnTo>
                    <a:pt x="148" y="272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06"/>
            <p:cNvSpPr>
              <a:spLocks/>
            </p:cNvSpPr>
            <p:nvPr/>
          </p:nvSpPr>
          <p:spPr bwMode="auto">
            <a:xfrm>
              <a:off x="3067845" y="3381377"/>
              <a:ext cx="231775" cy="436563"/>
            </a:xfrm>
            <a:custGeom>
              <a:avLst/>
              <a:gdLst>
                <a:gd name="T0" fmla="*/ 66 w 146"/>
                <a:gd name="T1" fmla="*/ 169 h 275"/>
                <a:gd name="T2" fmla="*/ 132 w 146"/>
                <a:gd name="T3" fmla="*/ 212 h 275"/>
                <a:gd name="T4" fmla="*/ 67 w 146"/>
                <a:gd name="T5" fmla="*/ 275 h 275"/>
                <a:gd name="T6" fmla="*/ 63 w 146"/>
                <a:gd name="T7" fmla="*/ 274 h 275"/>
                <a:gd name="T8" fmla="*/ 0 w 146"/>
                <a:gd name="T9" fmla="*/ 274 h 275"/>
                <a:gd name="T10" fmla="*/ 1 w 146"/>
                <a:gd name="T11" fmla="*/ 275 h 275"/>
                <a:gd name="T12" fmla="*/ 37 w 146"/>
                <a:gd name="T13" fmla="*/ 37 h 275"/>
                <a:gd name="T14" fmla="*/ 37 w 146"/>
                <a:gd name="T15" fmla="*/ 0 h 275"/>
                <a:gd name="T16" fmla="*/ 81 w 146"/>
                <a:gd name="T17" fmla="*/ 19 h 275"/>
                <a:gd name="T18" fmla="*/ 100 w 146"/>
                <a:gd name="T19" fmla="*/ 51 h 275"/>
                <a:gd name="T20" fmla="*/ 146 w 146"/>
                <a:gd name="T21" fmla="*/ 130 h 275"/>
                <a:gd name="T22" fmla="*/ 66 w 146"/>
                <a:gd name="T23" fmla="*/ 16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6" h="275">
                  <a:moveTo>
                    <a:pt x="66" y="169"/>
                  </a:moveTo>
                  <a:lnTo>
                    <a:pt x="132" y="212"/>
                  </a:lnTo>
                  <a:lnTo>
                    <a:pt x="67" y="275"/>
                  </a:lnTo>
                  <a:lnTo>
                    <a:pt x="63" y="274"/>
                  </a:lnTo>
                  <a:lnTo>
                    <a:pt x="0" y="274"/>
                  </a:lnTo>
                  <a:lnTo>
                    <a:pt x="1" y="275"/>
                  </a:lnTo>
                  <a:lnTo>
                    <a:pt x="37" y="37"/>
                  </a:lnTo>
                  <a:lnTo>
                    <a:pt x="37" y="0"/>
                  </a:lnTo>
                  <a:lnTo>
                    <a:pt x="81" y="19"/>
                  </a:lnTo>
                  <a:lnTo>
                    <a:pt x="100" y="51"/>
                  </a:lnTo>
                  <a:lnTo>
                    <a:pt x="146" y="130"/>
                  </a:lnTo>
                  <a:lnTo>
                    <a:pt x="66" y="169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07"/>
            <p:cNvSpPr>
              <a:spLocks/>
            </p:cNvSpPr>
            <p:nvPr/>
          </p:nvSpPr>
          <p:spPr bwMode="auto">
            <a:xfrm>
              <a:off x="5316538" y="1786732"/>
              <a:ext cx="379413" cy="960438"/>
            </a:xfrm>
            <a:custGeom>
              <a:avLst/>
              <a:gdLst>
                <a:gd name="T0" fmla="*/ 85 w 236"/>
                <a:gd name="T1" fmla="*/ 54 h 598"/>
                <a:gd name="T2" fmla="*/ 191 w 236"/>
                <a:gd name="T3" fmla="*/ 103 h 598"/>
                <a:gd name="T4" fmla="*/ 221 w 236"/>
                <a:gd name="T5" fmla="*/ 279 h 598"/>
                <a:gd name="T6" fmla="*/ 113 w 236"/>
                <a:gd name="T7" fmla="*/ 597 h 598"/>
                <a:gd name="T8" fmla="*/ 18 w 236"/>
                <a:gd name="T9" fmla="*/ 271 h 598"/>
                <a:gd name="T10" fmla="*/ 85 w 236"/>
                <a:gd name="T11" fmla="*/ 54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598">
                  <a:moveTo>
                    <a:pt x="85" y="54"/>
                  </a:moveTo>
                  <a:cubicBezTo>
                    <a:pt x="94" y="25"/>
                    <a:pt x="163" y="0"/>
                    <a:pt x="191" y="103"/>
                  </a:cubicBezTo>
                  <a:cubicBezTo>
                    <a:pt x="219" y="206"/>
                    <a:pt x="205" y="243"/>
                    <a:pt x="221" y="279"/>
                  </a:cubicBezTo>
                  <a:cubicBezTo>
                    <a:pt x="236" y="316"/>
                    <a:pt x="200" y="598"/>
                    <a:pt x="113" y="597"/>
                  </a:cubicBezTo>
                  <a:cubicBezTo>
                    <a:pt x="20" y="596"/>
                    <a:pt x="0" y="326"/>
                    <a:pt x="18" y="271"/>
                  </a:cubicBezTo>
                  <a:cubicBezTo>
                    <a:pt x="37" y="217"/>
                    <a:pt x="20" y="54"/>
                    <a:pt x="85" y="54"/>
                  </a:cubicBezTo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08"/>
            <p:cNvSpPr>
              <a:spLocks/>
            </p:cNvSpPr>
            <p:nvPr/>
          </p:nvSpPr>
          <p:spPr bwMode="auto">
            <a:xfrm>
              <a:off x="5702300" y="1786732"/>
              <a:ext cx="379413" cy="960438"/>
            </a:xfrm>
            <a:custGeom>
              <a:avLst/>
              <a:gdLst>
                <a:gd name="T0" fmla="*/ 151 w 237"/>
                <a:gd name="T1" fmla="*/ 54 h 598"/>
                <a:gd name="T2" fmla="*/ 45 w 237"/>
                <a:gd name="T3" fmla="*/ 103 h 598"/>
                <a:gd name="T4" fmla="*/ 15 w 237"/>
                <a:gd name="T5" fmla="*/ 279 h 598"/>
                <a:gd name="T6" fmla="*/ 123 w 237"/>
                <a:gd name="T7" fmla="*/ 597 h 598"/>
                <a:gd name="T8" fmla="*/ 218 w 237"/>
                <a:gd name="T9" fmla="*/ 271 h 598"/>
                <a:gd name="T10" fmla="*/ 151 w 237"/>
                <a:gd name="T11" fmla="*/ 54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7" h="598">
                  <a:moveTo>
                    <a:pt x="151" y="54"/>
                  </a:moveTo>
                  <a:cubicBezTo>
                    <a:pt x="142" y="25"/>
                    <a:pt x="73" y="0"/>
                    <a:pt x="45" y="103"/>
                  </a:cubicBezTo>
                  <a:cubicBezTo>
                    <a:pt x="17" y="206"/>
                    <a:pt x="31" y="243"/>
                    <a:pt x="15" y="279"/>
                  </a:cubicBezTo>
                  <a:cubicBezTo>
                    <a:pt x="0" y="316"/>
                    <a:pt x="37" y="598"/>
                    <a:pt x="123" y="597"/>
                  </a:cubicBezTo>
                  <a:cubicBezTo>
                    <a:pt x="216" y="596"/>
                    <a:pt x="237" y="326"/>
                    <a:pt x="218" y="271"/>
                  </a:cubicBezTo>
                  <a:cubicBezTo>
                    <a:pt x="200" y="217"/>
                    <a:pt x="216" y="54"/>
                    <a:pt x="151" y="54"/>
                  </a:cubicBezTo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09"/>
            <p:cNvSpPr>
              <a:spLocks/>
            </p:cNvSpPr>
            <p:nvPr/>
          </p:nvSpPr>
          <p:spPr bwMode="auto">
            <a:xfrm>
              <a:off x="5116513" y="2553494"/>
              <a:ext cx="1182688" cy="442913"/>
            </a:xfrm>
            <a:custGeom>
              <a:avLst/>
              <a:gdLst>
                <a:gd name="T0" fmla="*/ 438 w 737"/>
                <a:gd name="T1" fmla="*/ 0 h 276"/>
                <a:gd name="T2" fmla="*/ 295 w 737"/>
                <a:gd name="T3" fmla="*/ 7 h 276"/>
                <a:gd name="T4" fmla="*/ 79 w 737"/>
                <a:gd name="T5" fmla="*/ 99 h 276"/>
                <a:gd name="T6" fmla="*/ 0 w 737"/>
                <a:gd name="T7" fmla="*/ 276 h 276"/>
                <a:gd name="T8" fmla="*/ 737 w 737"/>
                <a:gd name="T9" fmla="*/ 276 h 276"/>
                <a:gd name="T10" fmla="*/ 658 w 737"/>
                <a:gd name="T11" fmla="*/ 99 h 276"/>
                <a:gd name="T12" fmla="*/ 438 w 737"/>
                <a:gd name="T13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76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82"/>
                    <a:pt x="79" y="99"/>
                  </a:cubicBezTo>
                  <a:cubicBezTo>
                    <a:pt x="3" y="116"/>
                    <a:pt x="0" y="212"/>
                    <a:pt x="0" y="276"/>
                  </a:cubicBezTo>
                  <a:cubicBezTo>
                    <a:pt x="737" y="276"/>
                    <a:pt x="737" y="276"/>
                    <a:pt x="737" y="276"/>
                  </a:cubicBezTo>
                  <a:cubicBezTo>
                    <a:pt x="737" y="212"/>
                    <a:pt x="736" y="116"/>
                    <a:pt x="658" y="99"/>
                  </a:cubicBezTo>
                  <a:cubicBezTo>
                    <a:pt x="581" y="81"/>
                    <a:pt x="480" y="66"/>
                    <a:pt x="438" y="0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10"/>
            <p:cNvSpPr>
              <a:spLocks/>
            </p:cNvSpPr>
            <p:nvPr/>
          </p:nvSpPr>
          <p:spPr bwMode="auto">
            <a:xfrm>
              <a:off x="5588000" y="2553494"/>
              <a:ext cx="238125" cy="442913"/>
            </a:xfrm>
            <a:custGeom>
              <a:avLst/>
              <a:gdLst>
                <a:gd name="T0" fmla="*/ 149 w 149"/>
                <a:gd name="T1" fmla="*/ 7 h 276"/>
                <a:gd name="T2" fmla="*/ 149 w 149"/>
                <a:gd name="T3" fmla="*/ 41 h 276"/>
                <a:gd name="T4" fmla="*/ 113 w 149"/>
                <a:gd name="T5" fmla="*/ 276 h 276"/>
                <a:gd name="T6" fmla="*/ 36 w 149"/>
                <a:gd name="T7" fmla="*/ 276 h 276"/>
                <a:gd name="T8" fmla="*/ 0 w 149"/>
                <a:gd name="T9" fmla="*/ 44 h 276"/>
                <a:gd name="T10" fmla="*/ 0 w 149"/>
                <a:gd name="T11" fmla="*/ 7 h 276"/>
                <a:gd name="T12" fmla="*/ 1 w 149"/>
                <a:gd name="T13" fmla="*/ 7 h 276"/>
                <a:gd name="T14" fmla="*/ 144 w 149"/>
                <a:gd name="T15" fmla="*/ 0 h 276"/>
                <a:gd name="T16" fmla="*/ 149 w 149"/>
                <a:gd name="T17" fmla="*/ 7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" h="276">
                  <a:moveTo>
                    <a:pt x="149" y="7"/>
                  </a:moveTo>
                  <a:cubicBezTo>
                    <a:pt x="149" y="41"/>
                    <a:pt x="149" y="41"/>
                    <a:pt x="149" y="41"/>
                  </a:cubicBezTo>
                  <a:cubicBezTo>
                    <a:pt x="113" y="276"/>
                    <a:pt x="113" y="276"/>
                    <a:pt x="113" y="276"/>
                  </a:cubicBezTo>
                  <a:cubicBezTo>
                    <a:pt x="36" y="276"/>
                    <a:pt x="36" y="276"/>
                    <a:pt x="36" y="27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5"/>
                    <a:pt x="143" y="3"/>
                    <a:pt x="144" y="0"/>
                  </a:cubicBezTo>
                  <a:cubicBezTo>
                    <a:pt x="146" y="2"/>
                    <a:pt x="147" y="4"/>
                    <a:pt x="149" y="7"/>
                  </a:cubicBez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11"/>
            <p:cNvSpPr>
              <a:spLocks/>
            </p:cNvSpPr>
            <p:nvPr/>
          </p:nvSpPr>
          <p:spPr bwMode="auto">
            <a:xfrm>
              <a:off x="5589588" y="2155032"/>
              <a:ext cx="234950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12"/>
            <p:cNvSpPr>
              <a:spLocks/>
            </p:cNvSpPr>
            <p:nvPr/>
          </p:nvSpPr>
          <p:spPr bwMode="auto">
            <a:xfrm>
              <a:off x="5927725" y="2164557"/>
              <a:ext cx="120650" cy="179388"/>
            </a:xfrm>
            <a:custGeom>
              <a:avLst/>
              <a:gdLst>
                <a:gd name="T0" fmla="*/ 57 w 75"/>
                <a:gd name="T1" fmla="*/ 7 h 111"/>
                <a:gd name="T2" fmla="*/ 11 w 75"/>
                <a:gd name="T3" fmla="*/ 43 h 111"/>
                <a:gd name="T4" fmla="*/ 18 w 75"/>
                <a:gd name="T5" fmla="*/ 104 h 111"/>
                <a:gd name="T6" fmla="*/ 64 w 75"/>
                <a:gd name="T7" fmla="*/ 68 h 111"/>
                <a:gd name="T8" fmla="*/ 57 w 75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1">
                  <a:moveTo>
                    <a:pt x="57" y="7"/>
                  </a:moveTo>
                  <a:cubicBezTo>
                    <a:pt x="43" y="0"/>
                    <a:pt x="22" y="17"/>
                    <a:pt x="11" y="43"/>
                  </a:cubicBezTo>
                  <a:cubicBezTo>
                    <a:pt x="0" y="70"/>
                    <a:pt x="3" y="97"/>
                    <a:pt x="18" y="104"/>
                  </a:cubicBezTo>
                  <a:cubicBezTo>
                    <a:pt x="33" y="111"/>
                    <a:pt x="53" y="94"/>
                    <a:pt x="64" y="68"/>
                  </a:cubicBezTo>
                  <a:cubicBezTo>
                    <a:pt x="75" y="41"/>
                    <a:pt x="72" y="14"/>
                    <a:pt x="57" y="7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13"/>
            <p:cNvSpPr>
              <a:spLocks/>
            </p:cNvSpPr>
            <p:nvPr/>
          </p:nvSpPr>
          <p:spPr bwMode="auto">
            <a:xfrm>
              <a:off x="5365750" y="2164557"/>
              <a:ext cx="122238" cy="179388"/>
            </a:xfrm>
            <a:custGeom>
              <a:avLst/>
              <a:gdLst>
                <a:gd name="T0" fmla="*/ 18 w 76"/>
                <a:gd name="T1" fmla="*/ 7 h 111"/>
                <a:gd name="T2" fmla="*/ 65 w 76"/>
                <a:gd name="T3" fmla="*/ 43 h 111"/>
                <a:gd name="T4" fmla="*/ 58 w 76"/>
                <a:gd name="T5" fmla="*/ 104 h 111"/>
                <a:gd name="T6" fmla="*/ 11 w 76"/>
                <a:gd name="T7" fmla="*/ 68 h 111"/>
                <a:gd name="T8" fmla="*/ 18 w 76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1">
                  <a:moveTo>
                    <a:pt x="18" y="7"/>
                  </a:moveTo>
                  <a:cubicBezTo>
                    <a:pt x="33" y="0"/>
                    <a:pt x="54" y="17"/>
                    <a:pt x="65" y="43"/>
                  </a:cubicBezTo>
                  <a:cubicBezTo>
                    <a:pt x="76" y="70"/>
                    <a:pt x="72" y="97"/>
                    <a:pt x="58" y="104"/>
                  </a:cubicBezTo>
                  <a:cubicBezTo>
                    <a:pt x="43" y="111"/>
                    <a:pt x="22" y="94"/>
                    <a:pt x="11" y="68"/>
                  </a:cubicBezTo>
                  <a:cubicBezTo>
                    <a:pt x="0" y="41"/>
                    <a:pt x="3" y="14"/>
                    <a:pt x="18" y="7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114"/>
            <p:cNvSpPr>
              <a:spLocks/>
            </p:cNvSpPr>
            <p:nvPr/>
          </p:nvSpPr>
          <p:spPr bwMode="auto">
            <a:xfrm>
              <a:off x="5589588" y="2458244"/>
              <a:ext cx="234950" cy="80963"/>
            </a:xfrm>
            <a:custGeom>
              <a:avLst/>
              <a:gdLst>
                <a:gd name="T0" fmla="*/ 147 w 147"/>
                <a:gd name="T1" fmla="*/ 0 h 51"/>
                <a:gd name="T2" fmla="*/ 0 w 147"/>
                <a:gd name="T3" fmla="*/ 0 h 51"/>
                <a:gd name="T4" fmla="*/ 0 w 147"/>
                <a:gd name="T5" fmla="*/ 5 h 51"/>
                <a:gd name="T6" fmla="*/ 73 w 147"/>
                <a:gd name="T7" fmla="*/ 51 h 51"/>
                <a:gd name="T8" fmla="*/ 147 w 147"/>
                <a:gd name="T9" fmla="*/ 4 h 51"/>
                <a:gd name="T10" fmla="*/ 147 w 147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51">
                  <a:moveTo>
                    <a:pt x="1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6" y="51"/>
                    <a:pt x="73" y="51"/>
                  </a:cubicBezTo>
                  <a:cubicBezTo>
                    <a:pt x="100" y="51"/>
                    <a:pt x="147" y="4"/>
                    <a:pt x="147" y="4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C5B09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15"/>
            <p:cNvSpPr>
              <a:spLocks/>
            </p:cNvSpPr>
            <p:nvPr/>
          </p:nvSpPr>
          <p:spPr bwMode="auto">
            <a:xfrm>
              <a:off x="5381625" y="1791494"/>
              <a:ext cx="652463" cy="722313"/>
            </a:xfrm>
            <a:custGeom>
              <a:avLst/>
              <a:gdLst>
                <a:gd name="T0" fmla="*/ 203 w 406"/>
                <a:gd name="T1" fmla="*/ 450 h 450"/>
                <a:gd name="T2" fmla="*/ 30 w 406"/>
                <a:gd name="T3" fmla="*/ 266 h 450"/>
                <a:gd name="T4" fmla="*/ 203 w 406"/>
                <a:gd name="T5" fmla="*/ 0 h 450"/>
                <a:gd name="T6" fmla="*/ 375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0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5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16"/>
            <p:cNvSpPr>
              <a:spLocks/>
            </p:cNvSpPr>
            <p:nvPr/>
          </p:nvSpPr>
          <p:spPr bwMode="auto">
            <a:xfrm>
              <a:off x="5368925" y="1774032"/>
              <a:ext cx="657225" cy="493713"/>
            </a:xfrm>
            <a:custGeom>
              <a:avLst/>
              <a:gdLst>
                <a:gd name="T0" fmla="*/ 392 w 409"/>
                <a:gd name="T1" fmla="*/ 143 h 308"/>
                <a:gd name="T2" fmla="*/ 238 w 409"/>
                <a:gd name="T3" fmla="*/ 2 h 308"/>
                <a:gd name="T4" fmla="*/ 204 w 409"/>
                <a:gd name="T5" fmla="*/ 1 h 308"/>
                <a:gd name="T6" fmla="*/ 171 w 409"/>
                <a:gd name="T7" fmla="*/ 2 h 308"/>
                <a:gd name="T8" fmla="*/ 16 w 409"/>
                <a:gd name="T9" fmla="*/ 143 h 308"/>
                <a:gd name="T10" fmla="*/ 28 w 409"/>
                <a:gd name="T11" fmla="*/ 280 h 308"/>
                <a:gd name="T12" fmla="*/ 44 w 409"/>
                <a:gd name="T13" fmla="*/ 308 h 308"/>
                <a:gd name="T14" fmla="*/ 39 w 409"/>
                <a:gd name="T15" fmla="*/ 227 h 308"/>
                <a:gd name="T16" fmla="*/ 71 w 409"/>
                <a:gd name="T17" fmla="*/ 224 h 308"/>
                <a:gd name="T18" fmla="*/ 168 w 409"/>
                <a:gd name="T19" fmla="*/ 146 h 308"/>
                <a:gd name="T20" fmla="*/ 204 w 409"/>
                <a:gd name="T21" fmla="*/ 96 h 308"/>
                <a:gd name="T22" fmla="*/ 240 w 409"/>
                <a:gd name="T23" fmla="*/ 146 h 308"/>
                <a:gd name="T24" fmla="*/ 338 w 409"/>
                <a:gd name="T25" fmla="*/ 224 h 308"/>
                <a:gd name="T26" fmla="*/ 370 w 409"/>
                <a:gd name="T27" fmla="*/ 227 h 308"/>
                <a:gd name="T28" fmla="*/ 365 w 409"/>
                <a:gd name="T29" fmla="*/ 308 h 308"/>
                <a:gd name="T30" fmla="*/ 381 w 409"/>
                <a:gd name="T31" fmla="*/ 280 h 308"/>
                <a:gd name="T32" fmla="*/ 392 w 409"/>
                <a:gd name="T33" fmla="*/ 143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9" h="308">
                  <a:moveTo>
                    <a:pt x="392" y="143"/>
                  </a:moveTo>
                  <a:cubicBezTo>
                    <a:pt x="378" y="86"/>
                    <a:pt x="306" y="0"/>
                    <a:pt x="238" y="2"/>
                  </a:cubicBezTo>
                  <a:cubicBezTo>
                    <a:pt x="228" y="1"/>
                    <a:pt x="217" y="0"/>
                    <a:pt x="204" y="1"/>
                  </a:cubicBezTo>
                  <a:cubicBezTo>
                    <a:pt x="192" y="0"/>
                    <a:pt x="181" y="1"/>
                    <a:pt x="171" y="2"/>
                  </a:cubicBezTo>
                  <a:cubicBezTo>
                    <a:pt x="103" y="0"/>
                    <a:pt x="31" y="86"/>
                    <a:pt x="16" y="143"/>
                  </a:cubicBezTo>
                  <a:cubicBezTo>
                    <a:pt x="5" y="189"/>
                    <a:pt x="0" y="234"/>
                    <a:pt x="28" y="280"/>
                  </a:cubicBezTo>
                  <a:cubicBezTo>
                    <a:pt x="32" y="294"/>
                    <a:pt x="38" y="304"/>
                    <a:pt x="44" y="308"/>
                  </a:cubicBezTo>
                  <a:cubicBezTo>
                    <a:pt x="38" y="273"/>
                    <a:pt x="37" y="247"/>
                    <a:pt x="39" y="227"/>
                  </a:cubicBezTo>
                  <a:cubicBezTo>
                    <a:pt x="44" y="219"/>
                    <a:pt x="54" y="217"/>
                    <a:pt x="71" y="224"/>
                  </a:cubicBezTo>
                  <a:cubicBezTo>
                    <a:pt x="118" y="244"/>
                    <a:pt x="133" y="221"/>
                    <a:pt x="168" y="146"/>
                  </a:cubicBezTo>
                  <a:cubicBezTo>
                    <a:pt x="179" y="123"/>
                    <a:pt x="188" y="96"/>
                    <a:pt x="204" y="96"/>
                  </a:cubicBezTo>
                  <a:cubicBezTo>
                    <a:pt x="221" y="96"/>
                    <a:pt x="230" y="123"/>
                    <a:pt x="240" y="146"/>
                  </a:cubicBezTo>
                  <a:cubicBezTo>
                    <a:pt x="276" y="221"/>
                    <a:pt x="291" y="244"/>
                    <a:pt x="338" y="224"/>
                  </a:cubicBezTo>
                  <a:cubicBezTo>
                    <a:pt x="355" y="217"/>
                    <a:pt x="365" y="219"/>
                    <a:pt x="370" y="227"/>
                  </a:cubicBezTo>
                  <a:cubicBezTo>
                    <a:pt x="372" y="247"/>
                    <a:pt x="371" y="273"/>
                    <a:pt x="365" y="308"/>
                  </a:cubicBezTo>
                  <a:cubicBezTo>
                    <a:pt x="371" y="304"/>
                    <a:pt x="376" y="294"/>
                    <a:pt x="381" y="280"/>
                  </a:cubicBezTo>
                  <a:cubicBezTo>
                    <a:pt x="409" y="234"/>
                    <a:pt x="404" y="189"/>
                    <a:pt x="392" y="143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17"/>
            <p:cNvSpPr>
              <a:spLocks/>
            </p:cNvSpPr>
            <p:nvPr/>
          </p:nvSpPr>
          <p:spPr bwMode="auto">
            <a:xfrm>
              <a:off x="5413375" y="2563019"/>
              <a:ext cx="233363" cy="433388"/>
            </a:xfrm>
            <a:custGeom>
              <a:avLst/>
              <a:gdLst>
                <a:gd name="T0" fmla="*/ 147 w 147"/>
                <a:gd name="T1" fmla="*/ 272 h 273"/>
                <a:gd name="T2" fmla="*/ 84 w 147"/>
                <a:gd name="T3" fmla="*/ 272 h 273"/>
                <a:gd name="T4" fmla="*/ 80 w 147"/>
                <a:gd name="T5" fmla="*/ 273 h 273"/>
                <a:gd name="T6" fmla="*/ 15 w 147"/>
                <a:gd name="T7" fmla="*/ 214 h 273"/>
                <a:gd name="T8" fmla="*/ 81 w 147"/>
                <a:gd name="T9" fmla="*/ 169 h 273"/>
                <a:gd name="T10" fmla="*/ 0 w 147"/>
                <a:gd name="T11" fmla="*/ 132 h 273"/>
                <a:gd name="T12" fmla="*/ 53 w 147"/>
                <a:gd name="T13" fmla="*/ 49 h 273"/>
                <a:gd name="T14" fmla="*/ 74 w 147"/>
                <a:gd name="T15" fmla="*/ 16 h 273"/>
                <a:gd name="T16" fmla="*/ 110 w 147"/>
                <a:gd name="T17" fmla="*/ 0 h 273"/>
                <a:gd name="T18" fmla="*/ 110 w 147"/>
                <a:gd name="T19" fmla="*/ 39 h 273"/>
                <a:gd name="T20" fmla="*/ 146 w 147"/>
                <a:gd name="T21" fmla="*/ 273 h 273"/>
                <a:gd name="T22" fmla="*/ 147 w 147"/>
                <a:gd name="T23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7" h="273">
                  <a:moveTo>
                    <a:pt x="147" y="272"/>
                  </a:moveTo>
                  <a:lnTo>
                    <a:pt x="84" y="272"/>
                  </a:lnTo>
                  <a:lnTo>
                    <a:pt x="80" y="273"/>
                  </a:lnTo>
                  <a:lnTo>
                    <a:pt x="15" y="214"/>
                  </a:lnTo>
                  <a:lnTo>
                    <a:pt x="81" y="169"/>
                  </a:lnTo>
                  <a:lnTo>
                    <a:pt x="0" y="132"/>
                  </a:lnTo>
                  <a:lnTo>
                    <a:pt x="53" y="49"/>
                  </a:lnTo>
                  <a:lnTo>
                    <a:pt x="74" y="16"/>
                  </a:lnTo>
                  <a:lnTo>
                    <a:pt x="110" y="0"/>
                  </a:lnTo>
                  <a:lnTo>
                    <a:pt x="110" y="39"/>
                  </a:lnTo>
                  <a:lnTo>
                    <a:pt x="146" y="273"/>
                  </a:lnTo>
                  <a:lnTo>
                    <a:pt x="147" y="272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18"/>
            <p:cNvSpPr>
              <a:spLocks/>
            </p:cNvSpPr>
            <p:nvPr/>
          </p:nvSpPr>
          <p:spPr bwMode="auto">
            <a:xfrm>
              <a:off x="5767388" y="2559844"/>
              <a:ext cx="233363" cy="436563"/>
            </a:xfrm>
            <a:custGeom>
              <a:avLst/>
              <a:gdLst>
                <a:gd name="T0" fmla="*/ 66 w 147"/>
                <a:gd name="T1" fmla="*/ 169 h 275"/>
                <a:gd name="T2" fmla="*/ 133 w 147"/>
                <a:gd name="T3" fmla="*/ 213 h 275"/>
                <a:gd name="T4" fmla="*/ 67 w 147"/>
                <a:gd name="T5" fmla="*/ 275 h 275"/>
                <a:gd name="T6" fmla="*/ 63 w 147"/>
                <a:gd name="T7" fmla="*/ 274 h 275"/>
                <a:gd name="T8" fmla="*/ 0 w 147"/>
                <a:gd name="T9" fmla="*/ 274 h 275"/>
                <a:gd name="T10" fmla="*/ 1 w 147"/>
                <a:gd name="T11" fmla="*/ 275 h 275"/>
                <a:gd name="T12" fmla="*/ 37 w 147"/>
                <a:gd name="T13" fmla="*/ 38 h 275"/>
                <a:gd name="T14" fmla="*/ 37 w 147"/>
                <a:gd name="T15" fmla="*/ 0 h 275"/>
                <a:gd name="T16" fmla="*/ 81 w 147"/>
                <a:gd name="T17" fmla="*/ 19 h 275"/>
                <a:gd name="T18" fmla="*/ 100 w 147"/>
                <a:gd name="T19" fmla="*/ 52 h 275"/>
                <a:gd name="T20" fmla="*/ 147 w 147"/>
                <a:gd name="T21" fmla="*/ 131 h 275"/>
                <a:gd name="T22" fmla="*/ 66 w 147"/>
                <a:gd name="T23" fmla="*/ 16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7" h="275">
                  <a:moveTo>
                    <a:pt x="66" y="169"/>
                  </a:moveTo>
                  <a:lnTo>
                    <a:pt x="133" y="213"/>
                  </a:lnTo>
                  <a:lnTo>
                    <a:pt x="67" y="275"/>
                  </a:lnTo>
                  <a:lnTo>
                    <a:pt x="63" y="274"/>
                  </a:lnTo>
                  <a:lnTo>
                    <a:pt x="0" y="274"/>
                  </a:lnTo>
                  <a:lnTo>
                    <a:pt x="1" y="275"/>
                  </a:lnTo>
                  <a:lnTo>
                    <a:pt x="37" y="38"/>
                  </a:lnTo>
                  <a:lnTo>
                    <a:pt x="37" y="0"/>
                  </a:lnTo>
                  <a:lnTo>
                    <a:pt x="81" y="19"/>
                  </a:lnTo>
                  <a:lnTo>
                    <a:pt x="100" y="52"/>
                  </a:lnTo>
                  <a:lnTo>
                    <a:pt x="147" y="131"/>
                  </a:lnTo>
                  <a:lnTo>
                    <a:pt x="66" y="169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19"/>
            <p:cNvSpPr>
              <a:spLocks/>
            </p:cNvSpPr>
            <p:nvPr/>
          </p:nvSpPr>
          <p:spPr bwMode="auto">
            <a:xfrm>
              <a:off x="5621338" y="30868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20"/>
            <p:cNvSpPr>
              <a:spLocks/>
            </p:cNvSpPr>
            <p:nvPr/>
          </p:nvSpPr>
          <p:spPr bwMode="auto">
            <a:xfrm>
              <a:off x="5621338" y="30868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21"/>
            <p:cNvSpPr>
              <a:spLocks/>
            </p:cNvSpPr>
            <p:nvPr/>
          </p:nvSpPr>
          <p:spPr bwMode="auto">
            <a:xfrm>
              <a:off x="6110288" y="2680494"/>
              <a:ext cx="268288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DBB18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22"/>
            <p:cNvSpPr>
              <a:spLocks/>
            </p:cNvSpPr>
            <p:nvPr/>
          </p:nvSpPr>
          <p:spPr bwMode="auto">
            <a:xfrm>
              <a:off x="5934075" y="2645569"/>
              <a:ext cx="112713" cy="163513"/>
            </a:xfrm>
            <a:custGeom>
              <a:avLst/>
              <a:gdLst>
                <a:gd name="T0" fmla="*/ 19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19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19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4" y="92"/>
                    <a:pt x="50" y="97"/>
                  </a:cubicBezTo>
                  <a:cubicBezTo>
                    <a:pt x="35" y="102"/>
                    <a:pt x="16" y="85"/>
                    <a:pt x="8" y="60"/>
                  </a:cubicBezTo>
                  <a:cubicBezTo>
                    <a:pt x="0" y="34"/>
                    <a:pt x="5" y="10"/>
                    <a:pt x="19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23"/>
            <p:cNvSpPr>
              <a:spLocks/>
            </p:cNvSpPr>
            <p:nvPr/>
          </p:nvSpPr>
          <p:spPr bwMode="auto">
            <a:xfrm>
              <a:off x="6442075" y="2645569"/>
              <a:ext cx="111125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24"/>
            <p:cNvSpPr>
              <a:spLocks/>
            </p:cNvSpPr>
            <p:nvPr/>
          </p:nvSpPr>
          <p:spPr bwMode="auto">
            <a:xfrm>
              <a:off x="6186488" y="3217069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1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1" y="70"/>
                    <a:pt x="21" y="70"/>
                    <a:pt x="21" y="70"/>
                  </a:cubicBezTo>
                  <a:cubicBezTo>
                    <a:pt x="31" y="70"/>
                    <a:pt x="42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25"/>
            <p:cNvSpPr>
              <a:spLocks/>
            </p:cNvSpPr>
            <p:nvPr/>
          </p:nvSpPr>
          <p:spPr bwMode="auto">
            <a:xfrm>
              <a:off x="6173788" y="332978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26"/>
            <p:cNvSpPr>
              <a:spLocks/>
            </p:cNvSpPr>
            <p:nvPr/>
          </p:nvSpPr>
          <p:spPr bwMode="auto">
            <a:xfrm>
              <a:off x="6173788" y="332978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27"/>
            <p:cNvSpPr>
              <a:spLocks/>
            </p:cNvSpPr>
            <p:nvPr/>
          </p:nvSpPr>
          <p:spPr bwMode="auto">
            <a:xfrm>
              <a:off x="6099175" y="30503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1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28"/>
            <p:cNvSpPr>
              <a:spLocks/>
            </p:cNvSpPr>
            <p:nvPr/>
          </p:nvSpPr>
          <p:spPr bwMode="auto">
            <a:xfrm>
              <a:off x="6099175" y="30503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1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29"/>
            <p:cNvSpPr>
              <a:spLocks/>
            </p:cNvSpPr>
            <p:nvPr/>
          </p:nvSpPr>
          <p:spPr bwMode="auto">
            <a:xfrm>
              <a:off x="6110288" y="2993232"/>
              <a:ext cx="268288" cy="93663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AF8E6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30"/>
            <p:cNvSpPr>
              <a:spLocks/>
            </p:cNvSpPr>
            <p:nvPr/>
          </p:nvSpPr>
          <p:spPr bwMode="auto">
            <a:xfrm>
              <a:off x="5834063" y="2296319"/>
              <a:ext cx="822325" cy="760413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5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DBB18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31"/>
            <p:cNvSpPr>
              <a:spLocks noEditPoints="1"/>
            </p:cNvSpPr>
            <p:nvPr/>
          </p:nvSpPr>
          <p:spPr bwMode="auto">
            <a:xfrm>
              <a:off x="5916613" y="2201069"/>
              <a:ext cx="625475" cy="582613"/>
            </a:xfrm>
            <a:custGeom>
              <a:avLst/>
              <a:gdLst>
                <a:gd name="T0" fmla="*/ 93 w 390"/>
                <a:gd name="T1" fmla="*/ 68 h 363"/>
                <a:gd name="T2" fmla="*/ 390 w 390"/>
                <a:gd name="T3" fmla="*/ 66 h 363"/>
                <a:gd name="T4" fmla="*/ 374 w 390"/>
                <a:gd name="T5" fmla="*/ 357 h 363"/>
                <a:gd name="T6" fmla="*/ 374 w 390"/>
                <a:gd name="T7" fmla="*/ 357 h 363"/>
                <a:gd name="T8" fmla="*/ 374 w 390"/>
                <a:gd name="T9" fmla="*/ 360 h 363"/>
                <a:gd name="T10" fmla="*/ 372 w 390"/>
                <a:gd name="T11" fmla="*/ 363 h 363"/>
                <a:gd name="T12" fmla="*/ 367 w 390"/>
                <a:gd name="T13" fmla="*/ 362 h 363"/>
                <a:gd name="T14" fmla="*/ 366 w 390"/>
                <a:gd name="T15" fmla="*/ 361 h 363"/>
                <a:gd name="T16" fmla="*/ 366 w 390"/>
                <a:gd name="T17" fmla="*/ 339 h 363"/>
                <a:gd name="T18" fmla="*/ 371 w 390"/>
                <a:gd name="T19" fmla="*/ 307 h 363"/>
                <a:gd name="T20" fmla="*/ 327 w 390"/>
                <a:gd name="T21" fmla="*/ 183 h 363"/>
                <a:gd name="T22" fmla="*/ 318 w 390"/>
                <a:gd name="T23" fmla="*/ 171 h 363"/>
                <a:gd name="T24" fmla="*/ 307 w 390"/>
                <a:gd name="T25" fmla="*/ 158 h 363"/>
                <a:gd name="T26" fmla="*/ 301 w 390"/>
                <a:gd name="T27" fmla="*/ 154 h 363"/>
                <a:gd name="T28" fmla="*/ 212 w 390"/>
                <a:gd name="T29" fmla="*/ 168 h 363"/>
                <a:gd name="T30" fmla="*/ 129 w 390"/>
                <a:gd name="T31" fmla="*/ 186 h 363"/>
                <a:gd name="T32" fmla="*/ 93 w 390"/>
                <a:gd name="T33" fmla="*/ 176 h 363"/>
                <a:gd name="T34" fmla="*/ 45 w 390"/>
                <a:gd name="T35" fmla="*/ 315 h 363"/>
                <a:gd name="T36" fmla="*/ 48 w 390"/>
                <a:gd name="T37" fmla="*/ 339 h 363"/>
                <a:gd name="T38" fmla="*/ 48 w 390"/>
                <a:gd name="T39" fmla="*/ 361 h 363"/>
                <a:gd name="T40" fmla="*/ 48 w 390"/>
                <a:gd name="T41" fmla="*/ 362 h 363"/>
                <a:gd name="T42" fmla="*/ 43 w 390"/>
                <a:gd name="T43" fmla="*/ 363 h 363"/>
                <a:gd name="T44" fmla="*/ 41 w 390"/>
                <a:gd name="T45" fmla="*/ 360 h 363"/>
                <a:gd name="T46" fmla="*/ 40 w 390"/>
                <a:gd name="T47" fmla="*/ 351 h 363"/>
                <a:gd name="T48" fmla="*/ 38 w 390"/>
                <a:gd name="T49" fmla="*/ 338 h 363"/>
                <a:gd name="T50" fmla="*/ 93 w 390"/>
                <a:gd name="T51" fmla="*/ 68 h 363"/>
                <a:gd name="T52" fmla="*/ 224 w 390"/>
                <a:gd name="T53" fmla="*/ 135 h 363"/>
                <a:gd name="T54" fmla="*/ 228 w 390"/>
                <a:gd name="T55" fmla="*/ 134 h 363"/>
                <a:gd name="T56" fmla="*/ 222 w 390"/>
                <a:gd name="T57" fmla="*/ 135 h 363"/>
                <a:gd name="T58" fmla="*/ 224 w 390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90" h="363">
                  <a:moveTo>
                    <a:pt x="93" y="68"/>
                  </a:moveTo>
                  <a:cubicBezTo>
                    <a:pt x="179" y="0"/>
                    <a:pt x="350" y="10"/>
                    <a:pt x="390" y="66"/>
                  </a:cubicBezTo>
                  <a:cubicBezTo>
                    <a:pt x="374" y="123"/>
                    <a:pt x="386" y="276"/>
                    <a:pt x="374" y="357"/>
                  </a:cubicBezTo>
                  <a:cubicBezTo>
                    <a:pt x="374" y="357"/>
                    <a:pt x="374" y="357"/>
                    <a:pt x="374" y="357"/>
                  </a:cubicBezTo>
                  <a:cubicBezTo>
                    <a:pt x="374" y="358"/>
                    <a:pt x="374" y="359"/>
                    <a:pt x="374" y="360"/>
                  </a:cubicBezTo>
                  <a:cubicBezTo>
                    <a:pt x="373" y="360"/>
                    <a:pt x="372" y="362"/>
                    <a:pt x="372" y="363"/>
                  </a:cubicBezTo>
                  <a:cubicBezTo>
                    <a:pt x="371" y="363"/>
                    <a:pt x="368" y="363"/>
                    <a:pt x="367" y="362"/>
                  </a:cubicBezTo>
                  <a:cubicBezTo>
                    <a:pt x="367" y="362"/>
                    <a:pt x="366" y="361"/>
                    <a:pt x="366" y="361"/>
                  </a:cubicBezTo>
                  <a:cubicBezTo>
                    <a:pt x="366" y="354"/>
                    <a:pt x="366" y="340"/>
                    <a:pt x="366" y="339"/>
                  </a:cubicBezTo>
                  <a:cubicBezTo>
                    <a:pt x="367" y="328"/>
                    <a:pt x="370" y="318"/>
                    <a:pt x="371" y="307"/>
                  </a:cubicBezTo>
                  <a:cubicBezTo>
                    <a:pt x="363" y="255"/>
                    <a:pt x="339" y="245"/>
                    <a:pt x="327" y="183"/>
                  </a:cubicBezTo>
                  <a:cubicBezTo>
                    <a:pt x="324" y="179"/>
                    <a:pt x="321" y="175"/>
                    <a:pt x="318" y="171"/>
                  </a:cubicBezTo>
                  <a:cubicBezTo>
                    <a:pt x="315" y="167"/>
                    <a:pt x="311" y="162"/>
                    <a:pt x="307" y="158"/>
                  </a:cubicBezTo>
                  <a:cubicBezTo>
                    <a:pt x="305" y="157"/>
                    <a:pt x="303" y="156"/>
                    <a:pt x="301" y="154"/>
                  </a:cubicBezTo>
                  <a:cubicBezTo>
                    <a:pt x="254" y="137"/>
                    <a:pt x="256" y="150"/>
                    <a:pt x="212" y="168"/>
                  </a:cubicBezTo>
                  <a:cubicBezTo>
                    <a:pt x="195" y="175"/>
                    <a:pt x="148" y="188"/>
                    <a:pt x="129" y="186"/>
                  </a:cubicBezTo>
                  <a:cubicBezTo>
                    <a:pt x="121" y="186"/>
                    <a:pt x="94" y="183"/>
                    <a:pt x="93" y="176"/>
                  </a:cubicBezTo>
                  <a:cubicBezTo>
                    <a:pt x="58" y="230"/>
                    <a:pt x="55" y="269"/>
                    <a:pt x="45" y="315"/>
                  </a:cubicBezTo>
                  <a:cubicBezTo>
                    <a:pt x="46" y="323"/>
                    <a:pt x="48" y="331"/>
                    <a:pt x="48" y="339"/>
                  </a:cubicBezTo>
                  <a:cubicBezTo>
                    <a:pt x="48" y="340"/>
                    <a:pt x="49" y="354"/>
                    <a:pt x="48" y="361"/>
                  </a:cubicBezTo>
                  <a:cubicBezTo>
                    <a:pt x="48" y="361"/>
                    <a:pt x="48" y="362"/>
                    <a:pt x="48" y="362"/>
                  </a:cubicBezTo>
                  <a:cubicBezTo>
                    <a:pt x="47" y="363"/>
                    <a:pt x="43" y="363"/>
                    <a:pt x="43" y="363"/>
                  </a:cubicBezTo>
                  <a:cubicBezTo>
                    <a:pt x="43" y="362"/>
                    <a:pt x="41" y="360"/>
                    <a:pt x="41" y="360"/>
                  </a:cubicBezTo>
                  <a:cubicBezTo>
                    <a:pt x="40" y="356"/>
                    <a:pt x="40" y="354"/>
                    <a:pt x="40" y="351"/>
                  </a:cubicBezTo>
                  <a:cubicBezTo>
                    <a:pt x="39" y="347"/>
                    <a:pt x="39" y="342"/>
                    <a:pt x="38" y="338"/>
                  </a:cubicBezTo>
                  <a:cubicBezTo>
                    <a:pt x="25" y="288"/>
                    <a:pt x="0" y="89"/>
                    <a:pt x="93" y="68"/>
                  </a:cubicBezTo>
                  <a:close/>
                  <a:moveTo>
                    <a:pt x="224" y="135"/>
                  </a:moveTo>
                  <a:cubicBezTo>
                    <a:pt x="225" y="135"/>
                    <a:pt x="227" y="134"/>
                    <a:pt x="228" y="134"/>
                  </a:cubicBezTo>
                  <a:cubicBezTo>
                    <a:pt x="226" y="134"/>
                    <a:pt x="224" y="135"/>
                    <a:pt x="222" y="135"/>
                  </a:cubicBezTo>
                  <a:cubicBezTo>
                    <a:pt x="222" y="135"/>
                    <a:pt x="223" y="135"/>
                    <a:pt x="224" y="135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32"/>
            <p:cNvSpPr>
              <a:spLocks/>
            </p:cNvSpPr>
            <p:nvPr/>
          </p:nvSpPr>
          <p:spPr bwMode="auto">
            <a:xfrm>
              <a:off x="6245225" y="305038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33"/>
            <p:cNvSpPr>
              <a:spLocks/>
            </p:cNvSpPr>
            <p:nvPr/>
          </p:nvSpPr>
          <p:spPr bwMode="auto">
            <a:xfrm>
              <a:off x="6245225" y="305038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34"/>
            <p:cNvSpPr>
              <a:spLocks/>
            </p:cNvSpPr>
            <p:nvPr/>
          </p:nvSpPr>
          <p:spPr bwMode="auto">
            <a:xfrm>
              <a:off x="6110288" y="30456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D0A88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35"/>
            <p:cNvSpPr>
              <a:spLocks/>
            </p:cNvSpPr>
            <p:nvPr/>
          </p:nvSpPr>
          <p:spPr bwMode="auto">
            <a:xfrm>
              <a:off x="6110288" y="30456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36"/>
            <p:cNvSpPr>
              <a:spLocks noEditPoints="1"/>
            </p:cNvSpPr>
            <p:nvPr/>
          </p:nvSpPr>
          <p:spPr bwMode="auto">
            <a:xfrm>
              <a:off x="6219825" y="332978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37"/>
            <p:cNvSpPr>
              <a:spLocks noEditPoints="1"/>
            </p:cNvSpPr>
            <p:nvPr/>
          </p:nvSpPr>
          <p:spPr bwMode="auto">
            <a:xfrm>
              <a:off x="6219825" y="332978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138"/>
            <p:cNvSpPr>
              <a:spLocks noChangeArrowheads="1"/>
            </p:cNvSpPr>
            <p:nvPr/>
          </p:nvSpPr>
          <p:spPr bwMode="auto">
            <a:xfrm>
              <a:off x="6219825" y="3329782"/>
              <a:ext cx="49213" cy="1588"/>
            </a:xfrm>
            <a:prstGeom prst="rect">
              <a:avLst/>
            </a:pr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Rectangle 139"/>
            <p:cNvSpPr>
              <a:spLocks noChangeArrowheads="1"/>
            </p:cNvSpPr>
            <p:nvPr/>
          </p:nvSpPr>
          <p:spPr bwMode="auto">
            <a:xfrm>
              <a:off x="6219825" y="332978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40"/>
            <p:cNvSpPr>
              <a:spLocks/>
            </p:cNvSpPr>
            <p:nvPr/>
          </p:nvSpPr>
          <p:spPr bwMode="auto">
            <a:xfrm>
              <a:off x="3990975" y="257254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41"/>
            <p:cNvSpPr>
              <a:spLocks/>
            </p:cNvSpPr>
            <p:nvPr/>
          </p:nvSpPr>
          <p:spPr bwMode="auto">
            <a:xfrm>
              <a:off x="3990975" y="257254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7491A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142"/>
            <p:cNvSpPr>
              <a:spLocks/>
            </p:cNvSpPr>
            <p:nvPr/>
          </p:nvSpPr>
          <p:spPr bwMode="auto">
            <a:xfrm>
              <a:off x="4479925" y="2167732"/>
              <a:ext cx="268288" cy="558800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143"/>
            <p:cNvSpPr>
              <a:spLocks/>
            </p:cNvSpPr>
            <p:nvPr/>
          </p:nvSpPr>
          <p:spPr bwMode="auto">
            <a:xfrm>
              <a:off x="4303713" y="2131219"/>
              <a:ext cx="112713" cy="163513"/>
            </a:xfrm>
            <a:custGeom>
              <a:avLst/>
              <a:gdLst>
                <a:gd name="T0" fmla="*/ 19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19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19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4" y="92"/>
                    <a:pt x="50" y="97"/>
                  </a:cubicBezTo>
                  <a:cubicBezTo>
                    <a:pt x="35" y="102"/>
                    <a:pt x="16" y="85"/>
                    <a:pt x="8" y="60"/>
                  </a:cubicBezTo>
                  <a:cubicBezTo>
                    <a:pt x="0" y="34"/>
                    <a:pt x="5" y="10"/>
                    <a:pt x="19" y="5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44"/>
            <p:cNvSpPr>
              <a:spLocks/>
            </p:cNvSpPr>
            <p:nvPr/>
          </p:nvSpPr>
          <p:spPr bwMode="auto">
            <a:xfrm>
              <a:off x="4811713" y="2131219"/>
              <a:ext cx="111125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45"/>
            <p:cNvSpPr>
              <a:spLocks/>
            </p:cNvSpPr>
            <p:nvPr/>
          </p:nvSpPr>
          <p:spPr bwMode="auto">
            <a:xfrm>
              <a:off x="4556125" y="2702719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1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1" y="70"/>
                    <a:pt x="21" y="70"/>
                    <a:pt x="21" y="70"/>
                  </a:cubicBezTo>
                  <a:cubicBezTo>
                    <a:pt x="31" y="70"/>
                    <a:pt x="42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46"/>
            <p:cNvSpPr>
              <a:spLocks/>
            </p:cNvSpPr>
            <p:nvPr/>
          </p:nvSpPr>
          <p:spPr bwMode="auto">
            <a:xfrm>
              <a:off x="4543425" y="281543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47"/>
            <p:cNvSpPr>
              <a:spLocks/>
            </p:cNvSpPr>
            <p:nvPr/>
          </p:nvSpPr>
          <p:spPr bwMode="auto">
            <a:xfrm>
              <a:off x="4543425" y="281543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48"/>
            <p:cNvSpPr>
              <a:spLocks/>
            </p:cNvSpPr>
            <p:nvPr/>
          </p:nvSpPr>
          <p:spPr bwMode="auto">
            <a:xfrm>
              <a:off x="4468813" y="253603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49"/>
            <p:cNvSpPr>
              <a:spLocks/>
            </p:cNvSpPr>
            <p:nvPr/>
          </p:nvSpPr>
          <p:spPr bwMode="auto">
            <a:xfrm>
              <a:off x="4468813" y="253603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50"/>
            <p:cNvSpPr>
              <a:spLocks/>
            </p:cNvSpPr>
            <p:nvPr/>
          </p:nvSpPr>
          <p:spPr bwMode="auto">
            <a:xfrm>
              <a:off x="4479925" y="2480469"/>
              <a:ext cx="268288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E9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51"/>
            <p:cNvSpPr>
              <a:spLocks/>
            </p:cNvSpPr>
            <p:nvPr/>
          </p:nvSpPr>
          <p:spPr bwMode="auto">
            <a:xfrm>
              <a:off x="4202113" y="1783557"/>
              <a:ext cx="823913" cy="758825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5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52"/>
            <p:cNvSpPr>
              <a:spLocks noEditPoints="1"/>
            </p:cNvSpPr>
            <p:nvPr/>
          </p:nvSpPr>
          <p:spPr bwMode="auto">
            <a:xfrm>
              <a:off x="4319588" y="1670844"/>
              <a:ext cx="633413" cy="598488"/>
            </a:xfrm>
            <a:custGeom>
              <a:avLst/>
              <a:gdLst>
                <a:gd name="T0" fmla="*/ 302 w 394"/>
                <a:gd name="T1" fmla="*/ 78 h 373"/>
                <a:gd name="T2" fmla="*/ 0 w 394"/>
                <a:gd name="T3" fmla="*/ 156 h 373"/>
                <a:gd name="T4" fmla="*/ 20 w 394"/>
                <a:gd name="T5" fmla="*/ 367 h 373"/>
                <a:gd name="T6" fmla="*/ 20 w 394"/>
                <a:gd name="T7" fmla="*/ 367 h 373"/>
                <a:gd name="T8" fmla="*/ 21 w 394"/>
                <a:gd name="T9" fmla="*/ 370 h 373"/>
                <a:gd name="T10" fmla="*/ 23 w 394"/>
                <a:gd name="T11" fmla="*/ 373 h 373"/>
                <a:gd name="T12" fmla="*/ 27 w 394"/>
                <a:gd name="T13" fmla="*/ 372 h 373"/>
                <a:gd name="T14" fmla="*/ 28 w 394"/>
                <a:gd name="T15" fmla="*/ 371 h 373"/>
                <a:gd name="T16" fmla="*/ 28 w 394"/>
                <a:gd name="T17" fmla="*/ 349 h 373"/>
                <a:gd name="T18" fmla="*/ 27 w 394"/>
                <a:gd name="T19" fmla="*/ 316 h 373"/>
                <a:gd name="T20" fmla="*/ 56 w 394"/>
                <a:gd name="T21" fmla="*/ 212 h 373"/>
                <a:gd name="T22" fmla="*/ 76 w 394"/>
                <a:gd name="T23" fmla="*/ 188 h 373"/>
                <a:gd name="T24" fmla="*/ 183 w 394"/>
                <a:gd name="T25" fmla="*/ 218 h 373"/>
                <a:gd name="T26" fmla="*/ 243 w 394"/>
                <a:gd name="T27" fmla="*/ 225 h 373"/>
                <a:gd name="T28" fmla="*/ 301 w 394"/>
                <a:gd name="T29" fmla="*/ 186 h 373"/>
                <a:gd name="T30" fmla="*/ 350 w 394"/>
                <a:gd name="T31" fmla="*/ 325 h 373"/>
                <a:gd name="T32" fmla="*/ 346 w 394"/>
                <a:gd name="T33" fmla="*/ 349 h 373"/>
                <a:gd name="T34" fmla="*/ 346 w 394"/>
                <a:gd name="T35" fmla="*/ 371 h 373"/>
                <a:gd name="T36" fmla="*/ 347 w 394"/>
                <a:gd name="T37" fmla="*/ 372 h 373"/>
                <a:gd name="T38" fmla="*/ 351 w 394"/>
                <a:gd name="T39" fmla="*/ 373 h 373"/>
                <a:gd name="T40" fmla="*/ 353 w 394"/>
                <a:gd name="T41" fmla="*/ 370 h 373"/>
                <a:gd name="T42" fmla="*/ 354 w 394"/>
                <a:gd name="T43" fmla="*/ 361 h 373"/>
                <a:gd name="T44" fmla="*/ 356 w 394"/>
                <a:gd name="T45" fmla="*/ 348 h 373"/>
                <a:gd name="T46" fmla="*/ 302 w 394"/>
                <a:gd name="T47" fmla="*/ 78 h 373"/>
                <a:gd name="T48" fmla="*/ 170 w 394"/>
                <a:gd name="T49" fmla="*/ 145 h 373"/>
                <a:gd name="T50" fmla="*/ 166 w 394"/>
                <a:gd name="T51" fmla="*/ 144 h 373"/>
                <a:gd name="T52" fmla="*/ 173 w 394"/>
                <a:gd name="T53" fmla="*/ 145 h 373"/>
                <a:gd name="T54" fmla="*/ 170 w 394"/>
                <a:gd name="T55" fmla="*/ 14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4" h="373">
                  <a:moveTo>
                    <a:pt x="302" y="78"/>
                  </a:moveTo>
                  <a:cubicBezTo>
                    <a:pt x="213" y="0"/>
                    <a:pt x="40" y="100"/>
                    <a:pt x="0" y="156"/>
                  </a:cubicBezTo>
                  <a:cubicBezTo>
                    <a:pt x="16" y="213"/>
                    <a:pt x="8" y="286"/>
                    <a:pt x="20" y="367"/>
                  </a:cubicBezTo>
                  <a:cubicBezTo>
                    <a:pt x="20" y="367"/>
                    <a:pt x="20" y="367"/>
                    <a:pt x="20" y="367"/>
                  </a:cubicBezTo>
                  <a:cubicBezTo>
                    <a:pt x="20" y="368"/>
                    <a:pt x="21" y="369"/>
                    <a:pt x="21" y="370"/>
                  </a:cubicBezTo>
                  <a:cubicBezTo>
                    <a:pt x="21" y="370"/>
                    <a:pt x="22" y="372"/>
                    <a:pt x="23" y="373"/>
                  </a:cubicBezTo>
                  <a:cubicBezTo>
                    <a:pt x="23" y="373"/>
                    <a:pt x="26" y="373"/>
                    <a:pt x="27" y="372"/>
                  </a:cubicBezTo>
                  <a:cubicBezTo>
                    <a:pt x="28" y="372"/>
                    <a:pt x="28" y="371"/>
                    <a:pt x="28" y="371"/>
                  </a:cubicBezTo>
                  <a:cubicBezTo>
                    <a:pt x="28" y="364"/>
                    <a:pt x="28" y="350"/>
                    <a:pt x="28" y="349"/>
                  </a:cubicBezTo>
                  <a:cubicBezTo>
                    <a:pt x="27" y="338"/>
                    <a:pt x="29" y="327"/>
                    <a:pt x="27" y="316"/>
                  </a:cubicBezTo>
                  <a:cubicBezTo>
                    <a:pt x="35" y="265"/>
                    <a:pt x="28" y="263"/>
                    <a:pt x="56" y="212"/>
                  </a:cubicBezTo>
                  <a:cubicBezTo>
                    <a:pt x="59" y="207"/>
                    <a:pt x="74" y="190"/>
                    <a:pt x="76" y="188"/>
                  </a:cubicBezTo>
                  <a:cubicBezTo>
                    <a:pt x="122" y="171"/>
                    <a:pt x="139" y="200"/>
                    <a:pt x="183" y="218"/>
                  </a:cubicBezTo>
                  <a:cubicBezTo>
                    <a:pt x="199" y="225"/>
                    <a:pt x="225" y="225"/>
                    <a:pt x="243" y="225"/>
                  </a:cubicBezTo>
                  <a:cubicBezTo>
                    <a:pt x="272" y="225"/>
                    <a:pt x="300" y="193"/>
                    <a:pt x="301" y="186"/>
                  </a:cubicBezTo>
                  <a:cubicBezTo>
                    <a:pt x="336" y="240"/>
                    <a:pt x="340" y="279"/>
                    <a:pt x="350" y="325"/>
                  </a:cubicBezTo>
                  <a:cubicBezTo>
                    <a:pt x="348" y="333"/>
                    <a:pt x="347" y="341"/>
                    <a:pt x="346" y="349"/>
                  </a:cubicBezTo>
                  <a:cubicBezTo>
                    <a:pt x="346" y="350"/>
                    <a:pt x="346" y="364"/>
                    <a:pt x="346" y="371"/>
                  </a:cubicBezTo>
                  <a:cubicBezTo>
                    <a:pt x="346" y="371"/>
                    <a:pt x="346" y="372"/>
                    <a:pt x="347" y="372"/>
                  </a:cubicBezTo>
                  <a:cubicBezTo>
                    <a:pt x="348" y="373"/>
                    <a:pt x="351" y="373"/>
                    <a:pt x="351" y="373"/>
                  </a:cubicBezTo>
                  <a:cubicBezTo>
                    <a:pt x="352" y="372"/>
                    <a:pt x="353" y="370"/>
                    <a:pt x="353" y="370"/>
                  </a:cubicBezTo>
                  <a:cubicBezTo>
                    <a:pt x="354" y="366"/>
                    <a:pt x="354" y="364"/>
                    <a:pt x="354" y="361"/>
                  </a:cubicBezTo>
                  <a:cubicBezTo>
                    <a:pt x="355" y="357"/>
                    <a:pt x="356" y="352"/>
                    <a:pt x="356" y="348"/>
                  </a:cubicBezTo>
                  <a:cubicBezTo>
                    <a:pt x="369" y="298"/>
                    <a:pt x="394" y="99"/>
                    <a:pt x="302" y="78"/>
                  </a:cubicBezTo>
                  <a:close/>
                  <a:moveTo>
                    <a:pt x="170" y="145"/>
                  </a:moveTo>
                  <a:cubicBezTo>
                    <a:pt x="169" y="145"/>
                    <a:pt x="168" y="144"/>
                    <a:pt x="166" y="144"/>
                  </a:cubicBezTo>
                  <a:cubicBezTo>
                    <a:pt x="168" y="144"/>
                    <a:pt x="170" y="145"/>
                    <a:pt x="173" y="145"/>
                  </a:cubicBezTo>
                  <a:cubicBezTo>
                    <a:pt x="172" y="145"/>
                    <a:pt x="171" y="145"/>
                    <a:pt x="170" y="145"/>
                  </a:cubicBezTo>
                  <a:close/>
                </a:path>
              </a:pathLst>
            </a:custGeom>
            <a:solidFill>
              <a:srgbClr val="BF974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53"/>
            <p:cNvSpPr>
              <a:spLocks noEditPoints="1"/>
            </p:cNvSpPr>
            <p:nvPr/>
          </p:nvSpPr>
          <p:spPr bwMode="auto">
            <a:xfrm>
              <a:off x="3124200" y="1610519"/>
              <a:ext cx="647700" cy="598488"/>
            </a:xfrm>
            <a:custGeom>
              <a:avLst/>
              <a:gdLst>
                <a:gd name="T0" fmla="*/ 95 w 404"/>
                <a:gd name="T1" fmla="*/ 78 h 373"/>
                <a:gd name="T2" fmla="*/ 404 w 404"/>
                <a:gd name="T3" fmla="*/ 156 h 373"/>
                <a:gd name="T4" fmla="*/ 383 w 404"/>
                <a:gd name="T5" fmla="*/ 367 h 373"/>
                <a:gd name="T6" fmla="*/ 383 w 404"/>
                <a:gd name="T7" fmla="*/ 367 h 373"/>
                <a:gd name="T8" fmla="*/ 382 w 404"/>
                <a:gd name="T9" fmla="*/ 369 h 373"/>
                <a:gd name="T10" fmla="*/ 380 w 404"/>
                <a:gd name="T11" fmla="*/ 372 h 373"/>
                <a:gd name="T12" fmla="*/ 376 w 404"/>
                <a:gd name="T13" fmla="*/ 372 h 373"/>
                <a:gd name="T14" fmla="*/ 375 w 404"/>
                <a:gd name="T15" fmla="*/ 371 h 373"/>
                <a:gd name="T16" fmla="*/ 375 w 404"/>
                <a:gd name="T17" fmla="*/ 349 h 373"/>
                <a:gd name="T18" fmla="*/ 376 w 404"/>
                <a:gd name="T19" fmla="*/ 316 h 373"/>
                <a:gd name="T20" fmla="*/ 346 w 404"/>
                <a:gd name="T21" fmla="*/ 211 h 373"/>
                <a:gd name="T22" fmla="*/ 326 w 404"/>
                <a:gd name="T23" fmla="*/ 188 h 373"/>
                <a:gd name="T24" fmla="*/ 217 w 404"/>
                <a:gd name="T25" fmla="*/ 217 h 373"/>
                <a:gd name="T26" fmla="*/ 154 w 404"/>
                <a:gd name="T27" fmla="*/ 225 h 373"/>
                <a:gd name="T28" fmla="*/ 95 w 404"/>
                <a:gd name="T29" fmla="*/ 186 h 373"/>
                <a:gd name="T30" fmla="*/ 45 w 404"/>
                <a:gd name="T31" fmla="*/ 325 h 373"/>
                <a:gd name="T32" fmla="*/ 49 w 404"/>
                <a:gd name="T33" fmla="*/ 349 h 373"/>
                <a:gd name="T34" fmla="*/ 49 w 404"/>
                <a:gd name="T35" fmla="*/ 371 h 373"/>
                <a:gd name="T36" fmla="*/ 48 w 404"/>
                <a:gd name="T37" fmla="*/ 372 h 373"/>
                <a:gd name="T38" fmla="*/ 44 w 404"/>
                <a:gd name="T39" fmla="*/ 372 h 373"/>
                <a:gd name="T40" fmla="*/ 42 w 404"/>
                <a:gd name="T41" fmla="*/ 369 h 373"/>
                <a:gd name="T42" fmla="*/ 41 w 404"/>
                <a:gd name="T43" fmla="*/ 361 h 373"/>
                <a:gd name="T44" fmla="*/ 39 w 404"/>
                <a:gd name="T45" fmla="*/ 348 h 373"/>
                <a:gd name="T46" fmla="*/ 95 w 404"/>
                <a:gd name="T47" fmla="*/ 78 h 373"/>
                <a:gd name="T48" fmla="*/ 229 w 404"/>
                <a:gd name="T49" fmla="*/ 145 h 373"/>
                <a:gd name="T50" fmla="*/ 233 w 404"/>
                <a:gd name="T51" fmla="*/ 143 h 373"/>
                <a:gd name="T52" fmla="*/ 227 w 404"/>
                <a:gd name="T53" fmla="*/ 145 h 373"/>
                <a:gd name="T54" fmla="*/ 229 w 404"/>
                <a:gd name="T55" fmla="*/ 14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4" h="373">
                  <a:moveTo>
                    <a:pt x="95" y="78"/>
                  </a:moveTo>
                  <a:cubicBezTo>
                    <a:pt x="185" y="0"/>
                    <a:pt x="362" y="99"/>
                    <a:pt x="404" y="156"/>
                  </a:cubicBezTo>
                  <a:cubicBezTo>
                    <a:pt x="387" y="213"/>
                    <a:pt x="395" y="286"/>
                    <a:pt x="383" y="367"/>
                  </a:cubicBezTo>
                  <a:cubicBezTo>
                    <a:pt x="383" y="367"/>
                    <a:pt x="383" y="367"/>
                    <a:pt x="383" y="367"/>
                  </a:cubicBezTo>
                  <a:cubicBezTo>
                    <a:pt x="383" y="368"/>
                    <a:pt x="383" y="368"/>
                    <a:pt x="382" y="369"/>
                  </a:cubicBezTo>
                  <a:cubicBezTo>
                    <a:pt x="382" y="370"/>
                    <a:pt x="381" y="372"/>
                    <a:pt x="380" y="372"/>
                  </a:cubicBezTo>
                  <a:cubicBezTo>
                    <a:pt x="380" y="373"/>
                    <a:pt x="377" y="372"/>
                    <a:pt x="376" y="372"/>
                  </a:cubicBezTo>
                  <a:cubicBezTo>
                    <a:pt x="375" y="372"/>
                    <a:pt x="375" y="371"/>
                    <a:pt x="375" y="371"/>
                  </a:cubicBezTo>
                  <a:cubicBezTo>
                    <a:pt x="375" y="364"/>
                    <a:pt x="375" y="349"/>
                    <a:pt x="375" y="349"/>
                  </a:cubicBezTo>
                  <a:cubicBezTo>
                    <a:pt x="376" y="338"/>
                    <a:pt x="374" y="327"/>
                    <a:pt x="376" y="316"/>
                  </a:cubicBezTo>
                  <a:cubicBezTo>
                    <a:pt x="368" y="265"/>
                    <a:pt x="375" y="263"/>
                    <a:pt x="346" y="211"/>
                  </a:cubicBezTo>
                  <a:cubicBezTo>
                    <a:pt x="343" y="207"/>
                    <a:pt x="328" y="190"/>
                    <a:pt x="326" y="188"/>
                  </a:cubicBezTo>
                  <a:cubicBezTo>
                    <a:pt x="278" y="171"/>
                    <a:pt x="262" y="200"/>
                    <a:pt x="217" y="217"/>
                  </a:cubicBezTo>
                  <a:cubicBezTo>
                    <a:pt x="199" y="224"/>
                    <a:pt x="173" y="225"/>
                    <a:pt x="154" y="225"/>
                  </a:cubicBezTo>
                  <a:cubicBezTo>
                    <a:pt x="125" y="225"/>
                    <a:pt x="96" y="193"/>
                    <a:pt x="95" y="186"/>
                  </a:cubicBezTo>
                  <a:cubicBezTo>
                    <a:pt x="59" y="240"/>
                    <a:pt x="56" y="279"/>
                    <a:pt x="45" y="325"/>
                  </a:cubicBezTo>
                  <a:cubicBezTo>
                    <a:pt x="47" y="333"/>
                    <a:pt x="48" y="341"/>
                    <a:pt x="49" y="349"/>
                  </a:cubicBezTo>
                  <a:cubicBezTo>
                    <a:pt x="49" y="349"/>
                    <a:pt x="50" y="364"/>
                    <a:pt x="49" y="371"/>
                  </a:cubicBezTo>
                  <a:cubicBezTo>
                    <a:pt x="49" y="371"/>
                    <a:pt x="49" y="372"/>
                    <a:pt x="48" y="372"/>
                  </a:cubicBezTo>
                  <a:cubicBezTo>
                    <a:pt x="47" y="372"/>
                    <a:pt x="44" y="373"/>
                    <a:pt x="44" y="372"/>
                  </a:cubicBezTo>
                  <a:cubicBezTo>
                    <a:pt x="43" y="372"/>
                    <a:pt x="42" y="370"/>
                    <a:pt x="42" y="369"/>
                  </a:cubicBezTo>
                  <a:cubicBezTo>
                    <a:pt x="41" y="366"/>
                    <a:pt x="41" y="364"/>
                    <a:pt x="41" y="361"/>
                  </a:cubicBezTo>
                  <a:cubicBezTo>
                    <a:pt x="40" y="356"/>
                    <a:pt x="39" y="352"/>
                    <a:pt x="39" y="348"/>
                  </a:cubicBezTo>
                  <a:cubicBezTo>
                    <a:pt x="25" y="298"/>
                    <a:pt x="0" y="99"/>
                    <a:pt x="95" y="78"/>
                  </a:cubicBezTo>
                  <a:close/>
                  <a:moveTo>
                    <a:pt x="229" y="145"/>
                  </a:moveTo>
                  <a:cubicBezTo>
                    <a:pt x="230" y="144"/>
                    <a:pt x="232" y="144"/>
                    <a:pt x="233" y="143"/>
                  </a:cubicBezTo>
                  <a:cubicBezTo>
                    <a:pt x="231" y="144"/>
                    <a:pt x="229" y="145"/>
                    <a:pt x="227" y="145"/>
                  </a:cubicBezTo>
                  <a:cubicBezTo>
                    <a:pt x="228" y="145"/>
                    <a:pt x="228" y="145"/>
                    <a:pt x="229" y="145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54"/>
            <p:cNvSpPr>
              <a:spLocks/>
            </p:cNvSpPr>
            <p:nvPr/>
          </p:nvSpPr>
          <p:spPr bwMode="auto">
            <a:xfrm>
              <a:off x="4614863" y="253603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55"/>
            <p:cNvSpPr>
              <a:spLocks/>
            </p:cNvSpPr>
            <p:nvPr/>
          </p:nvSpPr>
          <p:spPr bwMode="auto">
            <a:xfrm>
              <a:off x="4614863" y="253603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56"/>
            <p:cNvSpPr>
              <a:spLocks/>
            </p:cNvSpPr>
            <p:nvPr/>
          </p:nvSpPr>
          <p:spPr bwMode="auto">
            <a:xfrm>
              <a:off x="4479925" y="253126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169 w 169"/>
                <a:gd name="T11" fmla="*/ 3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CEB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57"/>
            <p:cNvSpPr>
              <a:spLocks/>
            </p:cNvSpPr>
            <p:nvPr/>
          </p:nvSpPr>
          <p:spPr bwMode="auto">
            <a:xfrm>
              <a:off x="4479925" y="253126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169 w 169"/>
                <a:gd name="T11" fmla="*/ 3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58"/>
            <p:cNvSpPr>
              <a:spLocks noEditPoints="1"/>
            </p:cNvSpPr>
            <p:nvPr/>
          </p:nvSpPr>
          <p:spPr bwMode="auto">
            <a:xfrm>
              <a:off x="4589463" y="281543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6882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59"/>
            <p:cNvSpPr>
              <a:spLocks noEditPoints="1"/>
            </p:cNvSpPr>
            <p:nvPr/>
          </p:nvSpPr>
          <p:spPr bwMode="auto">
            <a:xfrm>
              <a:off x="4589463" y="281543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Rectangle 160"/>
            <p:cNvSpPr>
              <a:spLocks noChangeArrowheads="1"/>
            </p:cNvSpPr>
            <p:nvPr/>
          </p:nvSpPr>
          <p:spPr bwMode="auto">
            <a:xfrm>
              <a:off x="4589463" y="2815432"/>
              <a:ext cx="49213" cy="1588"/>
            </a:xfrm>
            <a:prstGeom prst="rect">
              <a:avLst/>
            </a:pr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Rectangle 161"/>
            <p:cNvSpPr>
              <a:spLocks noChangeArrowheads="1"/>
            </p:cNvSpPr>
            <p:nvPr/>
          </p:nvSpPr>
          <p:spPr bwMode="auto">
            <a:xfrm>
              <a:off x="4589463" y="281543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62"/>
            <p:cNvSpPr>
              <a:spLocks/>
            </p:cNvSpPr>
            <p:nvPr/>
          </p:nvSpPr>
          <p:spPr bwMode="auto">
            <a:xfrm>
              <a:off x="5054600" y="2539207"/>
              <a:ext cx="796925" cy="1042988"/>
            </a:xfrm>
            <a:custGeom>
              <a:avLst/>
              <a:gdLst>
                <a:gd name="T0" fmla="*/ 179 w 496"/>
                <a:gd name="T1" fmla="*/ 59 h 650"/>
                <a:gd name="T2" fmla="*/ 401 w 496"/>
                <a:gd name="T3" fmla="*/ 112 h 650"/>
                <a:gd name="T4" fmla="*/ 463 w 496"/>
                <a:gd name="T5" fmla="*/ 303 h 650"/>
                <a:gd name="T6" fmla="*/ 442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8 w 496"/>
                <a:gd name="T15" fmla="*/ 446 h 650"/>
                <a:gd name="T16" fmla="*/ 38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7" y="27"/>
                    <a:pt x="342" y="0"/>
                    <a:pt x="401" y="112"/>
                  </a:cubicBezTo>
                  <a:cubicBezTo>
                    <a:pt x="460" y="224"/>
                    <a:pt x="430" y="263"/>
                    <a:pt x="463" y="303"/>
                  </a:cubicBezTo>
                  <a:cubicBezTo>
                    <a:pt x="496" y="343"/>
                    <a:pt x="465" y="434"/>
                    <a:pt x="442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2"/>
                    <a:pt x="419" y="650"/>
                    <a:pt x="237" y="649"/>
                  </a:cubicBezTo>
                  <a:cubicBezTo>
                    <a:pt x="42" y="647"/>
                    <a:pt x="4" y="534"/>
                    <a:pt x="54" y="499"/>
                  </a:cubicBezTo>
                  <a:cubicBezTo>
                    <a:pt x="70" y="488"/>
                    <a:pt x="76" y="466"/>
                    <a:pt x="58" y="446"/>
                  </a:cubicBezTo>
                  <a:cubicBezTo>
                    <a:pt x="41" y="427"/>
                    <a:pt x="0" y="354"/>
                    <a:pt x="38" y="295"/>
                  </a:cubicBezTo>
                  <a:cubicBezTo>
                    <a:pt x="77" y="235"/>
                    <a:pt x="43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63"/>
            <p:cNvSpPr>
              <a:spLocks/>
            </p:cNvSpPr>
            <p:nvPr/>
          </p:nvSpPr>
          <p:spPr bwMode="auto">
            <a:xfrm>
              <a:off x="4859338" y="3375819"/>
              <a:ext cx="1182688" cy="468313"/>
            </a:xfrm>
            <a:custGeom>
              <a:avLst/>
              <a:gdLst>
                <a:gd name="T0" fmla="*/ 438 w 737"/>
                <a:gd name="T1" fmla="*/ 0 h 292"/>
                <a:gd name="T2" fmla="*/ 295 w 737"/>
                <a:gd name="T3" fmla="*/ 7 h 292"/>
                <a:gd name="T4" fmla="*/ 79 w 737"/>
                <a:gd name="T5" fmla="*/ 115 h 292"/>
                <a:gd name="T6" fmla="*/ 0 w 737"/>
                <a:gd name="T7" fmla="*/ 292 h 292"/>
                <a:gd name="T8" fmla="*/ 737 w 737"/>
                <a:gd name="T9" fmla="*/ 292 h 292"/>
                <a:gd name="T10" fmla="*/ 658 w 737"/>
                <a:gd name="T11" fmla="*/ 115 h 292"/>
                <a:gd name="T12" fmla="*/ 438 w 737"/>
                <a:gd name="T13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2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98"/>
                    <a:pt x="79" y="115"/>
                  </a:cubicBezTo>
                  <a:cubicBezTo>
                    <a:pt x="3" y="132"/>
                    <a:pt x="0" y="228"/>
                    <a:pt x="0" y="292"/>
                  </a:cubicBezTo>
                  <a:cubicBezTo>
                    <a:pt x="737" y="292"/>
                    <a:pt x="737" y="292"/>
                    <a:pt x="737" y="292"/>
                  </a:cubicBezTo>
                  <a:cubicBezTo>
                    <a:pt x="737" y="228"/>
                    <a:pt x="736" y="132"/>
                    <a:pt x="658" y="115"/>
                  </a:cubicBezTo>
                  <a:cubicBezTo>
                    <a:pt x="581" y="97"/>
                    <a:pt x="480" y="66"/>
                    <a:pt x="438" y="0"/>
                  </a:cubicBezTo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64"/>
            <p:cNvSpPr>
              <a:spLocks/>
            </p:cNvSpPr>
            <p:nvPr/>
          </p:nvSpPr>
          <p:spPr bwMode="auto">
            <a:xfrm>
              <a:off x="5332413" y="3002757"/>
              <a:ext cx="236538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65"/>
            <p:cNvSpPr>
              <a:spLocks/>
            </p:cNvSpPr>
            <p:nvPr/>
          </p:nvSpPr>
          <p:spPr bwMode="auto">
            <a:xfrm>
              <a:off x="5670550" y="3012282"/>
              <a:ext cx="120650" cy="179388"/>
            </a:xfrm>
            <a:custGeom>
              <a:avLst/>
              <a:gdLst>
                <a:gd name="T0" fmla="*/ 57 w 75"/>
                <a:gd name="T1" fmla="*/ 7 h 111"/>
                <a:gd name="T2" fmla="*/ 11 w 75"/>
                <a:gd name="T3" fmla="*/ 43 h 111"/>
                <a:gd name="T4" fmla="*/ 18 w 75"/>
                <a:gd name="T5" fmla="*/ 104 h 111"/>
                <a:gd name="T6" fmla="*/ 64 w 75"/>
                <a:gd name="T7" fmla="*/ 68 h 111"/>
                <a:gd name="T8" fmla="*/ 57 w 75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1">
                  <a:moveTo>
                    <a:pt x="57" y="7"/>
                  </a:moveTo>
                  <a:cubicBezTo>
                    <a:pt x="43" y="0"/>
                    <a:pt x="22" y="17"/>
                    <a:pt x="11" y="43"/>
                  </a:cubicBezTo>
                  <a:cubicBezTo>
                    <a:pt x="0" y="70"/>
                    <a:pt x="3" y="97"/>
                    <a:pt x="18" y="104"/>
                  </a:cubicBezTo>
                  <a:cubicBezTo>
                    <a:pt x="33" y="111"/>
                    <a:pt x="53" y="94"/>
                    <a:pt x="64" y="68"/>
                  </a:cubicBezTo>
                  <a:cubicBezTo>
                    <a:pt x="75" y="41"/>
                    <a:pt x="72" y="14"/>
                    <a:pt x="57" y="7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66"/>
            <p:cNvSpPr>
              <a:spLocks/>
            </p:cNvSpPr>
            <p:nvPr/>
          </p:nvSpPr>
          <p:spPr bwMode="auto">
            <a:xfrm>
              <a:off x="5110163" y="3012282"/>
              <a:ext cx="120650" cy="179388"/>
            </a:xfrm>
            <a:custGeom>
              <a:avLst/>
              <a:gdLst>
                <a:gd name="T0" fmla="*/ 18 w 76"/>
                <a:gd name="T1" fmla="*/ 7 h 111"/>
                <a:gd name="T2" fmla="*/ 65 w 76"/>
                <a:gd name="T3" fmla="*/ 43 h 111"/>
                <a:gd name="T4" fmla="*/ 58 w 76"/>
                <a:gd name="T5" fmla="*/ 104 h 111"/>
                <a:gd name="T6" fmla="*/ 11 w 76"/>
                <a:gd name="T7" fmla="*/ 68 h 111"/>
                <a:gd name="T8" fmla="*/ 18 w 76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1">
                  <a:moveTo>
                    <a:pt x="18" y="7"/>
                  </a:moveTo>
                  <a:cubicBezTo>
                    <a:pt x="33" y="0"/>
                    <a:pt x="54" y="17"/>
                    <a:pt x="65" y="43"/>
                  </a:cubicBezTo>
                  <a:cubicBezTo>
                    <a:pt x="76" y="70"/>
                    <a:pt x="72" y="97"/>
                    <a:pt x="58" y="104"/>
                  </a:cubicBezTo>
                  <a:cubicBezTo>
                    <a:pt x="43" y="111"/>
                    <a:pt x="22" y="94"/>
                    <a:pt x="11" y="68"/>
                  </a:cubicBezTo>
                  <a:cubicBezTo>
                    <a:pt x="0" y="41"/>
                    <a:pt x="3" y="14"/>
                    <a:pt x="18" y="7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67"/>
            <p:cNvSpPr>
              <a:spLocks/>
            </p:cNvSpPr>
            <p:nvPr/>
          </p:nvSpPr>
          <p:spPr bwMode="auto">
            <a:xfrm>
              <a:off x="5332413" y="3304382"/>
              <a:ext cx="236538" cy="82550"/>
            </a:xfrm>
            <a:custGeom>
              <a:avLst/>
              <a:gdLst>
                <a:gd name="T0" fmla="*/ 147 w 147"/>
                <a:gd name="T1" fmla="*/ 0 h 51"/>
                <a:gd name="T2" fmla="*/ 0 w 147"/>
                <a:gd name="T3" fmla="*/ 0 h 51"/>
                <a:gd name="T4" fmla="*/ 0 w 147"/>
                <a:gd name="T5" fmla="*/ 5 h 51"/>
                <a:gd name="T6" fmla="*/ 73 w 147"/>
                <a:gd name="T7" fmla="*/ 51 h 51"/>
                <a:gd name="T8" fmla="*/ 147 w 147"/>
                <a:gd name="T9" fmla="*/ 4 h 51"/>
                <a:gd name="T10" fmla="*/ 147 w 147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51">
                  <a:moveTo>
                    <a:pt x="1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6" y="51"/>
                    <a:pt x="73" y="51"/>
                  </a:cubicBezTo>
                  <a:cubicBezTo>
                    <a:pt x="100" y="51"/>
                    <a:pt x="147" y="4"/>
                    <a:pt x="147" y="4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68"/>
            <p:cNvSpPr>
              <a:spLocks/>
            </p:cNvSpPr>
            <p:nvPr/>
          </p:nvSpPr>
          <p:spPr bwMode="auto">
            <a:xfrm>
              <a:off x="5126038" y="2639219"/>
              <a:ext cx="650875" cy="722313"/>
            </a:xfrm>
            <a:custGeom>
              <a:avLst/>
              <a:gdLst>
                <a:gd name="T0" fmla="*/ 203 w 406"/>
                <a:gd name="T1" fmla="*/ 450 h 450"/>
                <a:gd name="T2" fmla="*/ 30 w 406"/>
                <a:gd name="T3" fmla="*/ 266 h 450"/>
                <a:gd name="T4" fmla="*/ 203 w 406"/>
                <a:gd name="T5" fmla="*/ 0 h 450"/>
                <a:gd name="T6" fmla="*/ 375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0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5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69"/>
            <p:cNvSpPr>
              <a:spLocks/>
            </p:cNvSpPr>
            <p:nvPr/>
          </p:nvSpPr>
          <p:spPr bwMode="auto">
            <a:xfrm>
              <a:off x="5122863" y="2618582"/>
              <a:ext cx="688975" cy="496888"/>
            </a:xfrm>
            <a:custGeom>
              <a:avLst/>
              <a:gdLst>
                <a:gd name="T0" fmla="*/ 170 w 430"/>
                <a:gd name="T1" fmla="*/ 148 h 310"/>
                <a:gd name="T2" fmla="*/ 73 w 430"/>
                <a:gd name="T3" fmla="*/ 226 h 310"/>
                <a:gd name="T4" fmla="*/ 43 w 430"/>
                <a:gd name="T5" fmla="*/ 301 h 310"/>
                <a:gd name="T6" fmla="*/ 18 w 430"/>
                <a:gd name="T7" fmla="*/ 145 h 310"/>
                <a:gd name="T8" fmla="*/ 173 w 430"/>
                <a:gd name="T9" fmla="*/ 4 h 310"/>
                <a:gd name="T10" fmla="*/ 326 w 430"/>
                <a:gd name="T11" fmla="*/ 47 h 310"/>
                <a:gd name="T12" fmla="*/ 367 w 430"/>
                <a:gd name="T13" fmla="*/ 310 h 310"/>
                <a:gd name="T14" fmla="*/ 282 w 430"/>
                <a:gd name="T15" fmla="*/ 105 h 310"/>
                <a:gd name="T16" fmla="*/ 170 w 430"/>
                <a:gd name="T17" fmla="*/ 148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0" h="310">
                  <a:moveTo>
                    <a:pt x="170" y="148"/>
                  </a:moveTo>
                  <a:cubicBezTo>
                    <a:pt x="135" y="223"/>
                    <a:pt x="120" y="246"/>
                    <a:pt x="73" y="226"/>
                  </a:cubicBezTo>
                  <a:cubicBezTo>
                    <a:pt x="25" y="206"/>
                    <a:pt x="34" y="262"/>
                    <a:pt x="43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3" y="88"/>
                    <a:pt x="105" y="2"/>
                    <a:pt x="173" y="4"/>
                  </a:cubicBezTo>
                  <a:cubicBezTo>
                    <a:pt x="210" y="0"/>
                    <a:pt x="266" y="5"/>
                    <a:pt x="326" y="47"/>
                  </a:cubicBezTo>
                  <a:cubicBezTo>
                    <a:pt x="430" y="122"/>
                    <a:pt x="395" y="290"/>
                    <a:pt x="367" y="310"/>
                  </a:cubicBezTo>
                  <a:cubicBezTo>
                    <a:pt x="394" y="155"/>
                    <a:pt x="328" y="186"/>
                    <a:pt x="282" y="105"/>
                  </a:cubicBezTo>
                  <a:cubicBezTo>
                    <a:pt x="267" y="69"/>
                    <a:pt x="209" y="67"/>
                    <a:pt x="170" y="148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Rectangle 170"/>
            <p:cNvSpPr>
              <a:spLocks noChangeArrowheads="1"/>
            </p:cNvSpPr>
            <p:nvPr/>
          </p:nvSpPr>
          <p:spPr bwMode="auto">
            <a:xfrm>
              <a:off x="5435600" y="3544094"/>
              <a:ext cx="23813" cy="3000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71"/>
            <p:cNvSpPr>
              <a:spLocks/>
            </p:cNvSpPr>
            <p:nvPr/>
          </p:nvSpPr>
          <p:spPr bwMode="auto">
            <a:xfrm>
              <a:off x="5248275" y="3386932"/>
              <a:ext cx="200025" cy="244475"/>
            </a:xfrm>
            <a:custGeom>
              <a:avLst/>
              <a:gdLst>
                <a:gd name="T0" fmla="*/ 53 w 126"/>
                <a:gd name="T1" fmla="*/ 0 h 154"/>
                <a:gd name="T2" fmla="*/ 0 w 126"/>
                <a:gd name="T3" fmla="*/ 49 h 154"/>
                <a:gd name="T4" fmla="*/ 67 w 126"/>
                <a:gd name="T5" fmla="*/ 154 h 154"/>
                <a:gd name="T6" fmla="*/ 126 w 126"/>
                <a:gd name="T7" fmla="*/ 98 h 154"/>
                <a:gd name="T8" fmla="*/ 53 w 126"/>
                <a:gd name="T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54">
                  <a:moveTo>
                    <a:pt x="53" y="0"/>
                  </a:moveTo>
                  <a:lnTo>
                    <a:pt x="0" y="49"/>
                  </a:lnTo>
                  <a:lnTo>
                    <a:pt x="67" y="154"/>
                  </a:lnTo>
                  <a:lnTo>
                    <a:pt x="126" y="98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72"/>
            <p:cNvSpPr>
              <a:spLocks/>
            </p:cNvSpPr>
            <p:nvPr/>
          </p:nvSpPr>
          <p:spPr bwMode="auto">
            <a:xfrm>
              <a:off x="5248275" y="3386932"/>
              <a:ext cx="200025" cy="244475"/>
            </a:xfrm>
            <a:custGeom>
              <a:avLst/>
              <a:gdLst>
                <a:gd name="T0" fmla="*/ 53 w 126"/>
                <a:gd name="T1" fmla="*/ 0 h 154"/>
                <a:gd name="T2" fmla="*/ 0 w 126"/>
                <a:gd name="T3" fmla="*/ 49 h 154"/>
                <a:gd name="T4" fmla="*/ 67 w 126"/>
                <a:gd name="T5" fmla="*/ 154 h 154"/>
                <a:gd name="T6" fmla="*/ 126 w 126"/>
                <a:gd name="T7" fmla="*/ 98 h 154"/>
                <a:gd name="T8" fmla="*/ 53 w 126"/>
                <a:gd name="T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54">
                  <a:moveTo>
                    <a:pt x="53" y="0"/>
                  </a:moveTo>
                  <a:lnTo>
                    <a:pt x="0" y="49"/>
                  </a:lnTo>
                  <a:lnTo>
                    <a:pt x="67" y="154"/>
                  </a:lnTo>
                  <a:lnTo>
                    <a:pt x="126" y="98"/>
                  </a:lnTo>
                  <a:lnTo>
                    <a:pt x="5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73"/>
            <p:cNvSpPr>
              <a:spLocks/>
            </p:cNvSpPr>
            <p:nvPr/>
          </p:nvSpPr>
          <p:spPr bwMode="auto">
            <a:xfrm>
              <a:off x="5448300" y="3385344"/>
              <a:ext cx="204788" cy="246063"/>
            </a:xfrm>
            <a:custGeom>
              <a:avLst/>
              <a:gdLst>
                <a:gd name="T0" fmla="*/ 76 w 129"/>
                <a:gd name="T1" fmla="*/ 0 h 155"/>
                <a:gd name="T2" fmla="*/ 129 w 129"/>
                <a:gd name="T3" fmla="*/ 52 h 155"/>
                <a:gd name="T4" fmla="*/ 59 w 129"/>
                <a:gd name="T5" fmla="*/ 155 h 155"/>
                <a:gd name="T6" fmla="*/ 0 w 129"/>
                <a:gd name="T7" fmla="*/ 99 h 155"/>
                <a:gd name="T8" fmla="*/ 76 w 129"/>
                <a:gd name="T9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5">
                  <a:moveTo>
                    <a:pt x="76" y="0"/>
                  </a:moveTo>
                  <a:lnTo>
                    <a:pt x="129" y="52"/>
                  </a:lnTo>
                  <a:lnTo>
                    <a:pt x="59" y="155"/>
                  </a:lnTo>
                  <a:lnTo>
                    <a:pt x="0" y="99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74"/>
            <p:cNvSpPr>
              <a:spLocks/>
            </p:cNvSpPr>
            <p:nvPr/>
          </p:nvSpPr>
          <p:spPr bwMode="auto">
            <a:xfrm>
              <a:off x="5448300" y="3385344"/>
              <a:ext cx="204788" cy="246063"/>
            </a:xfrm>
            <a:custGeom>
              <a:avLst/>
              <a:gdLst>
                <a:gd name="T0" fmla="*/ 76 w 129"/>
                <a:gd name="T1" fmla="*/ 0 h 155"/>
                <a:gd name="T2" fmla="*/ 129 w 129"/>
                <a:gd name="T3" fmla="*/ 52 h 155"/>
                <a:gd name="T4" fmla="*/ 59 w 129"/>
                <a:gd name="T5" fmla="*/ 155 h 155"/>
                <a:gd name="T6" fmla="*/ 0 w 129"/>
                <a:gd name="T7" fmla="*/ 99 h 155"/>
                <a:gd name="T8" fmla="*/ 76 w 129"/>
                <a:gd name="T9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5">
                  <a:moveTo>
                    <a:pt x="76" y="0"/>
                  </a:moveTo>
                  <a:lnTo>
                    <a:pt x="129" y="52"/>
                  </a:lnTo>
                  <a:lnTo>
                    <a:pt x="59" y="155"/>
                  </a:lnTo>
                  <a:lnTo>
                    <a:pt x="0" y="99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75"/>
            <p:cNvSpPr>
              <a:spLocks noEditPoints="1"/>
            </p:cNvSpPr>
            <p:nvPr/>
          </p:nvSpPr>
          <p:spPr bwMode="auto">
            <a:xfrm>
              <a:off x="5200650" y="2972594"/>
              <a:ext cx="508000" cy="184150"/>
            </a:xfrm>
            <a:custGeom>
              <a:avLst/>
              <a:gdLst>
                <a:gd name="T0" fmla="*/ 236 w 316"/>
                <a:gd name="T1" fmla="*/ 114 h 115"/>
                <a:gd name="T2" fmla="*/ 240 w 316"/>
                <a:gd name="T3" fmla="*/ 114 h 115"/>
                <a:gd name="T4" fmla="*/ 297 w 316"/>
                <a:gd name="T5" fmla="*/ 68 h 115"/>
                <a:gd name="T6" fmla="*/ 310 w 316"/>
                <a:gd name="T7" fmla="*/ 30 h 115"/>
                <a:gd name="T8" fmla="*/ 316 w 316"/>
                <a:gd name="T9" fmla="*/ 16 h 115"/>
                <a:gd name="T10" fmla="*/ 307 w 316"/>
                <a:gd name="T11" fmla="*/ 5 h 115"/>
                <a:gd name="T12" fmla="*/ 238 w 316"/>
                <a:gd name="T13" fmla="*/ 2 h 115"/>
                <a:gd name="T14" fmla="*/ 238 w 316"/>
                <a:gd name="T15" fmla="*/ 9 h 115"/>
                <a:gd name="T16" fmla="*/ 285 w 316"/>
                <a:gd name="T17" fmla="*/ 14 h 115"/>
                <a:gd name="T18" fmla="*/ 283 w 316"/>
                <a:gd name="T19" fmla="*/ 86 h 115"/>
                <a:gd name="T20" fmla="*/ 236 w 316"/>
                <a:gd name="T21" fmla="*/ 108 h 115"/>
                <a:gd name="T22" fmla="*/ 236 w 316"/>
                <a:gd name="T23" fmla="*/ 114 h 115"/>
                <a:gd name="T24" fmla="*/ 158 w 316"/>
                <a:gd name="T25" fmla="*/ 15 h 115"/>
                <a:gd name="T26" fmla="*/ 84 w 316"/>
                <a:gd name="T27" fmla="*/ 2 h 115"/>
                <a:gd name="T28" fmla="*/ 78 w 316"/>
                <a:gd name="T29" fmla="*/ 2 h 115"/>
                <a:gd name="T30" fmla="*/ 78 w 316"/>
                <a:gd name="T31" fmla="*/ 9 h 115"/>
                <a:gd name="T32" fmla="*/ 130 w 316"/>
                <a:gd name="T33" fmla="*/ 27 h 115"/>
                <a:gd name="T34" fmla="*/ 99 w 316"/>
                <a:gd name="T35" fmla="*/ 103 h 115"/>
                <a:gd name="T36" fmla="*/ 76 w 316"/>
                <a:gd name="T37" fmla="*/ 108 h 115"/>
                <a:gd name="T38" fmla="*/ 76 w 316"/>
                <a:gd name="T39" fmla="*/ 115 h 115"/>
                <a:gd name="T40" fmla="*/ 130 w 316"/>
                <a:gd name="T41" fmla="*/ 80 h 115"/>
                <a:gd name="T42" fmla="*/ 157 w 316"/>
                <a:gd name="T43" fmla="*/ 41 h 115"/>
                <a:gd name="T44" fmla="*/ 183 w 316"/>
                <a:gd name="T45" fmla="*/ 79 h 115"/>
                <a:gd name="T46" fmla="*/ 236 w 316"/>
                <a:gd name="T47" fmla="*/ 114 h 115"/>
                <a:gd name="T48" fmla="*/ 236 w 316"/>
                <a:gd name="T49" fmla="*/ 108 h 115"/>
                <a:gd name="T50" fmla="*/ 211 w 316"/>
                <a:gd name="T51" fmla="*/ 103 h 115"/>
                <a:gd name="T52" fmla="*/ 185 w 316"/>
                <a:gd name="T53" fmla="*/ 27 h 115"/>
                <a:gd name="T54" fmla="*/ 238 w 316"/>
                <a:gd name="T55" fmla="*/ 9 h 115"/>
                <a:gd name="T56" fmla="*/ 238 w 316"/>
                <a:gd name="T57" fmla="*/ 2 h 115"/>
                <a:gd name="T58" fmla="*/ 233 w 316"/>
                <a:gd name="T59" fmla="*/ 2 h 115"/>
                <a:gd name="T60" fmla="*/ 158 w 316"/>
                <a:gd name="T61" fmla="*/ 15 h 115"/>
                <a:gd name="T62" fmla="*/ 78 w 316"/>
                <a:gd name="T63" fmla="*/ 2 h 115"/>
                <a:gd name="T64" fmla="*/ 9 w 316"/>
                <a:gd name="T65" fmla="*/ 6 h 115"/>
                <a:gd name="T66" fmla="*/ 0 w 316"/>
                <a:gd name="T67" fmla="*/ 17 h 115"/>
                <a:gd name="T68" fmla="*/ 5 w 316"/>
                <a:gd name="T69" fmla="*/ 31 h 115"/>
                <a:gd name="T70" fmla="*/ 15 w 316"/>
                <a:gd name="T71" fmla="*/ 69 h 115"/>
                <a:gd name="T72" fmla="*/ 69 w 316"/>
                <a:gd name="T73" fmla="*/ 114 h 115"/>
                <a:gd name="T74" fmla="*/ 76 w 316"/>
                <a:gd name="T75" fmla="*/ 115 h 115"/>
                <a:gd name="T76" fmla="*/ 76 w 316"/>
                <a:gd name="T77" fmla="*/ 108 h 115"/>
                <a:gd name="T78" fmla="*/ 28 w 316"/>
                <a:gd name="T79" fmla="*/ 86 h 115"/>
                <a:gd name="T80" fmla="*/ 31 w 316"/>
                <a:gd name="T81" fmla="*/ 14 h 115"/>
                <a:gd name="T82" fmla="*/ 78 w 316"/>
                <a:gd name="T83" fmla="*/ 9 h 115"/>
                <a:gd name="T84" fmla="*/ 78 w 316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5">
                  <a:moveTo>
                    <a:pt x="236" y="114"/>
                  </a:moveTo>
                  <a:cubicBezTo>
                    <a:pt x="237" y="114"/>
                    <a:pt x="239" y="114"/>
                    <a:pt x="240" y="114"/>
                  </a:cubicBezTo>
                  <a:cubicBezTo>
                    <a:pt x="282" y="110"/>
                    <a:pt x="293" y="92"/>
                    <a:pt x="297" y="68"/>
                  </a:cubicBezTo>
                  <a:cubicBezTo>
                    <a:pt x="302" y="42"/>
                    <a:pt x="303" y="33"/>
                    <a:pt x="310" y="30"/>
                  </a:cubicBezTo>
                  <a:cubicBezTo>
                    <a:pt x="314" y="28"/>
                    <a:pt x="316" y="23"/>
                    <a:pt x="316" y="16"/>
                  </a:cubicBezTo>
                  <a:cubicBezTo>
                    <a:pt x="315" y="9"/>
                    <a:pt x="315" y="8"/>
                    <a:pt x="307" y="5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79" y="10"/>
                    <a:pt x="285" y="14"/>
                  </a:cubicBezTo>
                  <a:cubicBezTo>
                    <a:pt x="299" y="23"/>
                    <a:pt x="295" y="65"/>
                    <a:pt x="283" y="86"/>
                  </a:cubicBezTo>
                  <a:cubicBezTo>
                    <a:pt x="276" y="100"/>
                    <a:pt x="255" y="107"/>
                    <a:pt x="236" y="108"/>
                  </a:cubicBezTo>
                  <a:lnTo>
                    <a:pt x="236" y="114"/>
                  </a:lnTo>
                  <a:close/>
                  <a:moveTo>
                    <a:pt x="158" y="15"/>
                  </a:moveTo>
                  <a:cubicBezTo>
                    <a:pt x="148" y="16"/>
                    <a:pt x="110" y="5"/>
                    <a:pt x="84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99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5" y="89"/>
                    <a:pt x="130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8" y="41"/>
                    <a:pt x="175" y="63"/>
                    <a:pt x="183" y="79"/>
                  </a:cubicBezTo>
                  <a:cubicBezTo>
                    <a:pt x="187" y="88"/>
                    <a:pt x="198" y="115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1" y="103"/>
                  </a:cubicBezTo>
                  <a:cubicBezTo>
                    <a:pt x="191" y="93"/>
                    <a:pt x="171" y="46"/>
                    <a:pt x="185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6" y="2"/>
                    <a:pt x="235" y="2"/>
                    <a:pt x="233" y="2"/>
                  </a:cubicBezTo>
                  <a:cubicBezTo>
                    <a:pt x="209" y="4"/>
                    <a:pt x="179" y="15"/>
                    <a:pt x="158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9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0" y="29"/>
                    <a:pt x="5" y="31"/>
                  </a:cubicBezTo>
                  <a:cubicBezTo>
                    <a:pt x="12" y="33"/>
                    <a:pt x="12" y="42"/>
                    <a:pt x="15" y="69"/>
                  </a:cubicBezTo>
                  <a:cubicBezTo>
                    <a:pt x="18" y="92"/>
                    <a:pt x="28" y="111"/>
                    <a:pt x="69" y="114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76"/>
            <p:cNvSpPr>
              <a:spLocks/>
            </p:cNvSpPr>
            <p:nvPr/>
          </p:nvSpPr>
          <p:spPr bwMode="auto">
            <a:xfrm>
              <a:off x="5448300" y="354250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77"/>
            <p:cNvSpPr>
              <a:spLocks/>
            </p:cNvSpPr>
            <p:nvPr/>
          </p:nvSpPr>
          <p:spPr bwMode="auto">
            <a:xfrm>
              <a:off x="5332413" y="3382169"/>
              <a:ext cx="236538" cy="160338"/>
            </a:xfrm>
            <a:custGeom>
              <a:avLst/>
              <a:gdLst>
                <a:gd name="T0" fmla="*/ 147 w 147"/>
                <a:gd name="T1" fmla="*/ 0 h 100"/>
                <a:gd name="T2" fmla="*/ 72 w 147"/>
                <a:gd name="T3" fmla="*/ 97 h 100"/>
                <a:gd name="T4" fmla="*/ 0 w 147"/>
                <a:gd name="T5" fmla="*/ 0 h 100"/>
                <a:gd name="T6" fmla="*/ 0 w 147"/>
                <a:gd name="T7" fmla="*/ 3 h 100"/>
                <a:gd name="T8" fmla="*/ 72 w 147"/>
                <a:gd name="T9" fmla="*/ 100 h 100"/>
                <a:gd name="T10" fmla="*/ 72 w 147"/>
                <a:gd name="T11" fmla="*/ 100 h 100"/>
                <a:gd name="T12" fmla="*/ 147 w 147"/>
                <a:gd name="T13" fmla="*/ 2 h 100"/>
                <a:gd name="T14" fmla="*/ 147 w 147"/>
                <a:gd name="T15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7" h="100">
                  <a:moveTo>
                    <a:pt x="147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72" y="100"/>
                    <a:pt x="72" y="100"/>
                    <a:pt x="72" y="100"/>
                  </a:cubicBezTo>
                  <a:cubicBezTo>
                    <a:pt x="72" y="100"/>
                    <a:pt x="72" y="100"/>
                    <a:pt x="72" y="100"/>
                  </a:cubicBezTo>
                  <a:cubicBezTo>
                    <a:pt x="147" y="2"/>
                    <a:pt x="147" y="2"/>
                    <a:pt x="147" y="2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78"/>
            <p:cNvSpPr>
              <a:spLocks/>
            </p:cNvSpPr>
            <p:nvPr/>
          </p:nvSpPr>
          <p:spPr bwMode="auto">
            <a:xfrm>
              <a:off x="3284538" y="3305969"/>
              <a:ext cx="1247775" cy="566738"/>
            </a:xfrm>
            <a:custGeom>
              <a:avLst/>
              <a:gdLst>
                <a:gd name="T0" fmla="*/ 311 w 777"/>
                <a:gd name="T1" fmla="*/ 0 h 353"/>
                <a:gd name="T2" fmla="*/ 67 w 777"/>
                <a:gd name="T3" fmla="*/ 134 h 353"/>
                <a:gd name="T4" fmla="*/ 0 w 777"/>
                <a:gd name="T5" fmla="*/ 353 h 353"/>
                <a:gd name="T6" fmla="*/ 389 w 777"/>
                <a:gd name="T7" fmla="*/ 353 h 353"/>
                <a:gd name="T8" fmla="*/ 777 w 777"/>
                <a:gd name="T9" fmla="*/ 353 h 353"/>
                <a:gd name="T10" fmla="*/ 710 w 777"/>
                <a:gd name="T11" fmla="*/ 134 h 353"/>
                <a:gd name="T12" fmla="*/ 468 w 777"/>
                <a:gd name="T13" fmla="*/ 2 h 353"/>
                <a:gd name="T14" fmla="*/ 311 w 777"/>
                <a:gd name="T15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3">
                  <a:moveTo>
                    <a:pt x="311" y="0"/>
                  </a:moveTo>
                  <a:cubicBezTo>
                    <a:pt x="139" y="76"/>
                    <a:pt x="88" y="116"/>
                    <a:pt x="67" y="134"/>
                  </a:cubicBezTo>
                  <a:cubicBezTo>
                    <a:pt x="36" y="162"/>
                    <a:pt x="19" y="265"/>
                    <a:pt x="0" y="353"/>
                  </a:cubicBezTo>
                  <a:cubicBezTo>
                    <a:pt x="389" y="353"/>
                    <a:pt x="389" y="353"/>
                    <a:pt x="389" y="353"/>
                  </a:cubicBezTo>
                  <a:cubicBezTo>
                    <a:pt x="777" y="353"/>
                    <a:pt x="777" y="353"/>
                    <a:pt x="777" y="353"/>
                  </a:cubicBezTo>
                  <a:cubicBezTo>
                    <a:pt x="759" y="265"/>
                    <a:pt x="741" y="162"/>
                    <a:pt x="710" y="134"/>
                  </a:cubicBezTo>
                  <a:cubicBezTo>
                    <a:pt x="690" y="116"/>
                    <a:pt x="640" y="77"/>
                    <a:pt x="468" y="2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79"/>
            <p:cNvSpPr>
              <a:spLocks/>
            </p:cNvSpPr>
            <p:nvPr/>
          </p:nvSpPr>
          <p:spPr bwMode="auto">
            <a:xfrm>
              <a:off x="3284538" y="3305969"/>
              <a:ext cx="1247775" cy="566738"/>
            </a:xfrm>
            <a:custGeom>
              <a:avLst/>
              <a:gdLst>
                <a:gd name="T0" fmla="*/ 311 w 777"/>
                <a:gd name="T1" fmla="*/ 0 h 353"/>
                <a:gd name="T2" fmla="*/ 67 w 777"/>
                <a:gd name="T3" fmla="*/ 134 h 353"/>
                <a:gd name="T4" fmla="*/ 0 w 777"/>
                <a:gd name="T5" fmla="*/ 353 h 353"/>
                <a:gd name="T6" fmla="*/ 389 w 777"/>
                <a:gd name="T7" fmla="*/ 353 h 353"/>
                <a:gd name="T8" fmla="*/ 777 w 777"/>
                <a:gd name="T9" fmla="*/ 353 h 353"/>
                <a:gd name="T10" fmla="*/ 710 w 777"/>
                <a:gd name="T11" fmla="*/ 134 h 353"/>
                <a:gd name="T12" fmla="*/ 468 w 777"/>
                <a:gd name="T13" fmla="*/ 2 h 353"/>
                <a:gd name="T14" fmla="*/ 311 w 777"/>
                <a:gd name="T15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3">
                  <a:moveTo>
                    <a:pt x="311" y="0"/>
                  </a:moveTo>
                  <a:cubicBezTo>
                    <a:pt x="139" y="76"/>
                    <a:pt x="88" y="116"/>
                    <a:pt x="67" y="134"/>
                  </a:cubicBezTo>
                  <a:cubicBezTo>
                    <a:pt x="36" y="162"/>
                    <a:pt x="19" y="265"/>
                    <a:pt x="0" y="353"/>
                  </a:cubicBezTo>
                  <a:cubicBezTo>
                    <a:pt x="389" y="353"/>
                    <a:pt x="389" y="353"/>
                    <a:pt x="389" y="353"/>
                  </a:cubicBezTo>
                  <a:cubicBezTo>
                    <a:pt x="777" y="353"/>
                    <a:pt x="777" y="353"/>
                    <a:pt x="777" y="353"/>
                  </a:cubicBezTo>
                  <a:cubicBezTo>
                    <a:pt x="759" y="265"/>
                    <a:pt x="741" y="162"/>
                    <a:pt x="710" y="134"/>
                  </a:cubicBezTo>
                  <a:cubicBezTo>
                    <a:pt x="690" y="116"/>
                    <a:pt x="640" y="77"/>
                    <a:pt x="468" y="2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80"/>
            <p:cNvSpPr>
              <a:spLocks/>
            </p:cNvSpPr>
            <p:nvPr/>
          </p:nvSpPr>
          <p:spPr bwMode="auto">
            <a:xfrm>
              <a:off x="3775075" y="290274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81"/>
            <p:cNvSpPr>
              <a:spLocks/>
            </p:cNvSpPr>
            <p:nvPr/>
          </p:nvSpPr>
          <p:spPr bwMode="auto">
            <a:xfrm>
              <a:off x="3597275" y="2866232"/>
              <a:ext cx="112713" cy="165100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0 w 70"/>
                <a:gd name="T5" fmla="*/ 97 h 102"/>
                <a:gd name="T6" fmla="*/ 8 w 70"/>
                <a:gd name="T7" fmla="*/ 59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3" y="17"/>
                    <a:pt x="62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59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82"/>
            <p:cNvSpPr>
              <a:spLocks/>
            </p:cNvSpPr>
            <p:nvPr/>
          </p:nvSpPr>
          <p:spPr bwMode="auto">
            <a:xfrm>
              <a:off x="4106863" y="2866232"/>
              <a:ext cx="112713" cy="165100"/>
            </a:xfrm>
            <a:custGeom>
              <a:avLst/>
              <a:gdLst>
                <a:gd name="T0" fmla="*/ 50 w 70"/>
                <a:gd name="T1" fmla="*/ 5 h 102"/>
                <a:gd name="T2" fmla="*/ 8 w 70"/>
                <a:gd name="T3" fmla="*/ 42 h 102"/>
                <a:gd name="T4" fmla="*/ 20 w 70"/>
                <a:gd name="T5" fmla="*/ 97 h 102"/>
                <a:gd name="T6" fmla="*/ 61 w 70"/>
                <a:gd name="T7" fmla="*/ 59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5" y="0"/>
                    <a:pt x="16" y="17"/>
                    <a:pt x="8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4" y="102"/>
                    <a:pt x="53" y="85"/>
                    <a:pt x="61" y="59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83"/>
            <p:cNvSpPr>
              <a:spLocks/>
            </p:cNvSpPr>
            <p:nvPr/>
          </p:nvSpPr>
          <p:spPr bwMode="auto">
            <a:xfrm>
              <a:off x="3722688" y="3437732"/>
              <a:ext cx="354013" cy="434975"/>
            </a:xfrm>
            <a:custGeom>
              <a:avLst/>
              <a:gdLst>
                <a:gd name="T0" fmla="*/ 116 w 220"/>
                <a:gd name="T1" fmla="*/ 0 h 271"/>
                <a:gd name="T2" fmla="*/ 0 w 220"/>
                <a:gd name="T3" fmla="*/ 35 h 271"/>
                <a:gd name="T4" fmla="*/ 44 w 220"/>
                <a:gd name="T5" fmla="*/ 271 h 271"/>
                <a:gd name="T6" fmla="*/ 202 w 220"/>
                <a:gd name="T7" fmla="*/ 271 h 271"/>
                <a:gd name="T8" fmla="*/ 220 w 220"/>
                <a:gd name="T9" fmla="*/ 36 h 271"/>
                <a:gd name="T10" fmla="*/ 116 w 220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71">
                  <a:moveTo>
                    <a:pt x="116" y="0"/>
                  </a:moveTo>
                  <a:cubicBezTo>
                    <a:pt x="116" y="0"/>
                    <a:pt x="0" y="28"/>
                    <a:pt x="0" y="35"/>
                  </a:cubicBezTo>
                  <a:cubicBezTo>
                    <a:pt x="0" y="42"/>
                    <a:pt x="44" y="271"/>
                    <a:pt x="44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116" y="0"/>
                    <a:pt x="116" y="0"/>
                    <a:pt x="1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84"/>
            <p:cNvSpPr>
              <a:spLocks/>
            </p:cNvSpPr>
            <p:nvPr/>
          </p:nvSpPr>
          <p:spPr bwMode="auto">
            <a:xfrm>
              <a:off x="3598863" y="3312319"/>
              <a:ext cx="234950" cy="560388"/>
            </a:xfrm>
            <a:custGeom>
              <a:avLst/>
              <a:gdLst>
                <a:gd name="T0" fmla="*/ 111 w 148"/>
                <a:gd name="T1" fmla="*/ 0 h 353"/>
                <a:gd name="T2" fmla="*/ 111 w 148"/>
                <a:gd name="T3" fmla="*/ 38 h 353"/>
                <a:gd name="T4" fmla="*/ 148 w 148"/>
                <a:gd name="T5" fmla="*/ 353 h 353"/>
                <a:gd name="T6" fmla="*/ 84 w 148"/>
                <a:gd name="T7" fmla="*/ 353 h 353"/>
                <a:gd name="T8" fmla="*/ 15 w 148"/>
                <a:gd name="T9" fmla="*/ 213 h 353"/>
                <a:gd name="T10" fmla="*/ 81 w 148"/>
                <a:gd name="T11" fmla="*/ 168 h 353"/>
                <a:gd name="T12" fmla="*/ 0 w 148"/>
                <a:gd name="T13" fmla="*/ 131 h 353"/>
                <a:gd name="T14" fmla="*/ 75 w 148"/>
                <a:gd name="T15" fmla="*/ 16 h 353"/>
                <a:gd name="T16" fmla="*/ 111 w 148"/>
                <a:gd name="T17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353">
                  <a:moveTo>
                    <a:pt x="111" y="0"/>
                  </a:moveTo>
                  <a:lnTo>
                    <a:pt x="111" y="38"/>
                  </a:lnTo>
                  <a:lnTo>
                    <a:pt x="148" y="353"/>
                  </a:lnTo>
                  <a:lnTo>
                    <a:pt x="84" y="353"/>
                  </a:lnTo>
                  <a:lnTo>
                    <a:pt x="15" y="213"/>
                  </a:lnTo>
                  <a:lnTo>
                    <a:pt x="81" y="168"/>
                  </a:lnTo>
                  <a:lnTo>
                    <a:pt x="0" y="131"/>
                  </a:lnTo>
                  <a:lnTo>
                    <a:pt x="75" y="16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85"/>
            <p:cNvSpPr>
              <a:spLocks/>
            </p:cNvSpPr>
            <p:nvPr/>
          </p:nvSpPr>
          <p:spPr bwMode="auto">
            <a:xfrm>
              <a:off x="3984625" y="3312319"/>
              <a:ext cx="233363" cy="560388"/>
            </a:xfrm>
            <a:custGeom>
              <a:avLst/>
              <a:gdLst>
                <a:gd name="T0" fmla="*/ 36 w 147"/>
                <a:gd name="T1" fmla="*/ 0 h 353"/>
                <a:gd name="T2" fmla="*/ 36 w 147"/>
                <a:gd name="T3" fmla="*/ 38 h 353"/>
                <a:gd name="T4" fmla="*/ 0 w 147"/>
                <a:gd name="T5" fmla="*/ 353 h 353"/>
                <a:gd name="T6" fmla="*/ 63 w 147"/>
                <a:gd name="T7" fmla="*/ 353 h 353"/>
                <a:gd name="T8" fmla="*/ 131 w 147"/>
                <a:gd name="T9" fmla="*/ 213 h 353"/>
                <a:gd name="T10" fmla="*/ 66 w 147"/>
                <a:gd name="T11" fmla="*/ 168 h 353"/>
                <a:gd name="T12" fmla="*/ 147 w 147"/>
                <a:gd name="T13" fmla="*/ 131 h 353"/>
                <a:gd name="T14" fmla="*/ 81 w 147"/>
                <a:gd name="T15" fmla="*/ 19 h 353"/>
                <a:gd name="T16" fmla="*/ 36 w 147"/>
                <a:gd name="T17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53">
                  <a:moveTo>
                    <a:pt x="36" y="0"/>
                  </a:moveTo>
                  <a:lnTo>
                    <a:pt x="36" y="38"/>
                  </a:lnTo>
                  <a:lnTo>
                    <a:pt x="0" y="353"/>
                  </a:lnTo>
                  <a:lnTo>
                    <a:pt x="63" y="353"/>
                  </a:lnTo>
                  <a:lnTo>
                    <a:pt x="131" y="213"/>
                  </a:lnTo>
                  <a:lnTo>
                    <a:pt x="66" y="168"/>
                  </a:lnTo>
                  <a:lnTo>
                    <a:pt x="147" y="131"/>
                  </a:lnTo>
                  <a:lnTo>
                    <a:pt x="81" y="1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86"/>
            <p:cNvSpPr>
              <a:spLocks/>
            </p:cNvSpPr>
            <p:nvPr/>
          </p:nvSpPr>
          <p:spPr bwMode="auto">
            <a:xfrm>
              <a:off x="3851275" y="3437732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1 w 72"/>
                <a:gd name="T5" fmla="*/ 70 h 70"/>
                <a:gd name="T6" fmla="*/ 72 w 72"/>
                <a:gd name="T7" fmla="*/ 39 h 70"/>
                <a:gd name="T8" fmla="*/ 36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0" y="70"/>
                    <a:pt x="41" y="70"/>
                    <a:pt x="51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87"/>
            <p:cNvSpPr>
              <a:spLocks/>
            </p:cNvSpPr>
            <p:nvPr/>
          </p:nvSpPr>
          <p:spPr bwMode="auto">
            <a:xfrm>
              <a:off x="3836988" y="3550444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1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88"/>
            <p:cNvSpPr>
              <a:spLocks/>
            </p:cNvSpPr>
            <p:nvPr/>
          </p:nvSpPr>
          <p:spPr bwMode="auto">
            <a:xfrm>
              <a:off x="3836988" y="3550444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1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1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89"/>
            <p:cNvSpPr>
              <a:spLocks/>
            </p:cNvSpPr>
            <p:nvPr/>
          </p:nvSpPr>
          <p:spPr bwMode="auto">
            <a:xfrm>
              <a:off x="3762375" y="3271044"/>
              <a:ext cx="146050" cy="282575"/>
            </a:xfrm>
            <a:custGeom>
              <a:avLst/>
              <a:gdLst>
                <a:gd name="T0" fmla="*/ 8 w 92"/>
                <a:gd name="T1" fmla="*/ 0 h 178"/>
                <a:gd name="T2" fmla="*/ 0 w 92"/>
                <a:gd name="T3" fmla="*/ 29 h 178"/>
                <a:gd name="T4" fmla="*/ 21 w 92"/>
                <a:gd name="T5" fmla="*/ 178 h 178"/>
                <a:gd name="T6" fmla="*/ 92 w 92"/>
                <a:gd name="T7" fmla="*/ 105 h 178"/>
                <a:gd name="T8" fmla="*/ 8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90"/>
            <p:cNvSpPr>
              <a:spLocks/>
            </p:cNvSpPr>
            <p:nvPr/>
          </p:nvSpPr>
          <p:spPr bwMode="auto">
            <a:xfrm>
              <a:off x="3762375" y="3271044"/>
              <a:ext cx="146050" cy="282575"/>
            </a:xfrm>
            <a:custGeom>
              <a:avLst/>
              <a:gdLst>
                <a:gd name="T0" fmla="*/ 8 w 92"/>
                <a:gd name="T1" fmla="*/ 0 h 178"/>
                <a:gd name="T2" fmla="*/ 0 w 92"/>
                <a:gd name="T3" fmla="*/ 29 h 178"/>
                <a:gd name="T4" fmla="*/ 21 w 92"/>
                <a:gd name="T5" fmla="*/ 178 h 178"/>
                <a:gd name="T6" fmla="*/ 92 w 92"/>
                <a:gd name="T7" fmla="*/ 105 h 178"/>
                <a:gd name="T8" fmla="*/ 8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91"/>
            <p:cNvSpPr>
              <a:spLocks/>
            </p:cNvSpPr>
            <p:nvPr/>
          </p:nvSpPr>
          <p:spPr bwMode="auto">
            <a:xfrm>
              <a:off x="3775075" y="3215482"/>
              <a:ext cx="266700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4 w 167"/>
                <a:gd name="T5" fmla="*/ 58 h 58"/>
                <a:gd name="T6" fmla="*/ 86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4" y="58"/>
                  </a:cubicBezTo>
                  <a:cubicBezTo>
                    <a:pt x="84" y="58"/>
                    <a:pt x="85" y="58"/>
                    <a:pt x="86" y="58"/>
                  </a:cubicBezTo>
                  <a:cubicBezTo>
                    <a:pt x="126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AF9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92"/>
            <p:cNvSpPr>
              <a:spLocks/>
            </p:cNvSpPr>
            <p:nvPr/>
          </p:nvSpPr>
          <p:spPr bwMode="auto">
            <a:xfrm>
              <a:off x="3582988" y="2442369"/>
              <a:ext cx="685800" cy="682625"/>
            </a:xfrm>
            <a:custGeom>
              <a:avLst/>
              <a:gdLst>
                <a:gd name="T0" fmla="*/ 335 w 427"/>
                <a:gd name="T1" fmla="*/ 61 h 425"/>
                <a:gd name="T2" fmla="*/ 403 w 427"/>
                <a:gd name="T3" fmla="*/ 129 h 425"/>
                <a:gd name="T4" fmla="*/ 207 w 427"/>
                <a:gd name="T5" fmla="*/ 424 h 425"/>
                <a:gd name="T6" fmla="*/ 33 w 427"/>
                <a:gd name="T7" fmla="*/ 332 h 425"/>
                <a:gd name="T8" fmla="*/ 50 w 427"/>
                <a:gd name="T9" fmla="*/ 82 h 425"/>
                <a:gd name="T10" fmla="*/ 335 w 427"/>
                <a:gd name="T11" fmla="*/ 61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425">
                  <a:moveTo>
                    <a:pt x="335" y="61"/>
                  </a:moveTo>
                  <a:cubicBezTo>
                    <a:pt x="373" y="67"/>
                    <a:pt x="394" y="93"/>
                    <a:pt x="403" y="129"/>
                  </a:cubicBezTo>
                  <a:cubicBezTo>
                    <a:pt x="427" y="221"/>
                    <a:pt x="377" y="422"/>
                    <a:pt x="207" y="424"/>
                  </a:cubicBezTo>
                  <a:cubicBezTo>
                    <a:pt x="119" y="425"/>
                    <a:pt x="56" y="403"/>
                    <a:pt x="33" y="332"/>
                  </a:cubicBezTo>
                  <a:cubicBezTo>
                    <a:pt x="10" y="261"/>
                    <a:pt x="0" y="146"/>
                    <a:pt x="50" y="82"/>
                  </a:cubicBezTo>
                  <a:cubicBezTo>
                    <a:pt x="113" y="1"/>
                    <a:pt x="246" y="0"/>
                    <a:pt x="335" y="6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93"/>
            <p:cNvSpPr>
              <a:spLocks/>
            </p:cNvSpPr>
            <p:nvPr/>
          </p:nvSpPr>
          <p:spPr bwMode="auto">
            <a:xfrm>
              <a:off x="3497263" y="2518569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9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94"/>
            <p:cNvSpPr>
              <a:spLocks/>
            </p:cNvSpPr>
            <p:nvPr/>
          </p:nvSpPr>
          <p:spPr bwMode="auto">
            <a:xfrm>
              <a:off x="3560763" y="2497932"/>
              <a:ext cx="692150" cy="449263"/>
            </a:xfrm>
            <a:custGeom>
              <a:avLst/>
              <a:gdLst>
                <a:gd name="T0" fmla="*/ 93 w 431"/>
                <a:gd name="T1" fmla="*/ 123 h 280"/>
                <a:gd name="T2" fmla="*/ 215 w 431"/>
                <a:gd name="T3" fmla="*/ 127 h 280"/>
                <a:gd name="T4" fmla="*/ 392 w 431"/>
                <a:gd name="T5" fmla="*/ 247 h 280"/>
                <a:gd name="T6" fmla="*/ 223 w 431"/>
                <a:gd name="T7" fmla="*/ 7 h 280"/>
                <a:gd name="T8" fmla="*/ 44 w 431"/>
                <a:gd name="T9" fmla="*/ 280 h 280"/>
                <a:gd name="T10" fmla="*/ 93 w 431"/>
                <a:gd name="T11" fmla="*/ 123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1" h="280">
                  <a:moveTo>
                    <a:pt x="93" y="123"/>
                  </a:moveTo>
                  <a:cubicBezTo>
                    <a:pt x="138" y="151"/>
                    <a:pt x="174" y="109"/>
                    <a:pt x="215" y="127"/>
                  </a:cubicBezTo>
                  <a:cubicBezTo>
                    <a:pt x="256" y="145"/>
                    <a:pt x="368" y="59"/>
                    <a:pt x="392" y="247"/>
                  </a:cubicBezTo>
                  <a:cubicBezTo>
                    <a:pt x="431" y="111"/>
                    <a:pt x="372" y="14"/>
                    <a:pt x="223" y="7"/>
                  </a:cubicBezTo>
                  <a:cubicBezTo>
                    <a:pt x="64" y="0"/>
                    <a:pt x="0" y="145"/>
                    <a:pt x="44" y="280"/>
                  </a:cubicBezTo>
                  <a:cubicBezTo>
                    <a:pt x="41" y="207"/>
                    <a:pt x="59" y="159"/>
                    <a:pt x="93" y="123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95"/>
            <p:cNvSpPr>
              <a:spLocks/>
            </p:cNvSpPr>
            <p:nvPr/>
          </p:nvSpPr>
          <p:spPr bwMode="auto">
            <a:xfrm>
              <a:off x="3703638" y="2658269"/>
              <a:ext cx="261938" cy="63500"/>
            </a:xfrm>
            <a:custGeom>
              <a:avLst/>
              <a:gdLst>
                <a:gd name="T0" fmla="*/ 0 w 163"/>
                <a:gd name="T1" fmla="*/ 11 h 40"/>
                <a:gd name="T2" fmla="*/ 58 w 163"/>
                <a:gd name="T3" fmla="*/ 39 h 40"/>
                <a:gd name="T4" fmla="*/ 104 w 163"/>
                <a:gd name="T5" fmla="*/ 33 h 40"/>
                <a:gd name="T6" fmla="*/ 162 w 163"/>
                <a:gd name="T7" fmla="*/ 9 h 40"/>
                <a:gd name="T8" fmla="*/ 161 w 163"/>
                <a:gd name="T9" fmla="*/ 4 h 40"/>
                <a:gd name="T10" fmla="*/ 73 w 163"/>
                <a:gd name="T11" fmla="*/ 26 h 40"/>
                <a:gd name="T12" fmla="*/ 3 w 163"/>
                <a:gd name="T13" fmla="*/ 10 h 40"/>
                <a:gd name="T14" fmla="*/ 0 w 163"/>
                <a:gd name="T15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40">
                  <a:moveTo>
                    <a:pt x="0" y="11"/>
                  </a:moveTo>
                  <a:cubicBezTo>
                    <a:pt x="1" y="35"/>
                    <a:pt x="41" y="38"/>
                    <a:pt x="58" y="39"/>
                  </a:cubicBezTo>
                  <a:cubicBezTo>
                    <a:pt x="74" y="40"/>
                    <a:pt x="89" y="38"/>
                    <a:pt x="104" y="33"/>
                  </a:cubicBezTo>
                  <a:cubicBezTo>
                    <a:pt x="123" y="28"/>
                    <a:pt x="147" y="21"/>
                    <a:pt x="162" y="9"/>
                  </a:cubicBezTo>
                  <a:cubicBezTo>
                    <a:pt x="163" y="7"/>
                    <a:pt x="163" y="5"/>
                    <a:pt x="161" y="4"/>
                  </a:cubicBezTo>
                  <a:cubicBezTo>
                    <a:pt x="132" y="0"/>
                    <a:pt x="102" y="23"/>
                    <a:pt x="73" y="26"/>
                  </a:cubicBezTo>
                  <a:cubicBezTo>
                    <a:pt x="50" y="28"/>
                    <a:pt x="20" y="25"/>
                    <a:pt x="3" y="10"/>
                  </a:cubicBezTo>
                  <a:cubicBezTo>
                    <a:pt x="1" y="9"/>
                    <a:pt x="0" y="9"/>
                    <a:pt x="0" y="1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96"/>
            <p:cNvSpPr>
              <a:spLocks noEditPoints="1"/>
            </p:cNvSpPr>
            <p:nvPr/>
          </p:nvSpPr>
          <p:spPr bwMode="auto">
            <a:xfrm>
              <a:off x="3659188" y="2859882"/>
              <a:ext cx="504825" cy="185738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7 h 115"/>
                <a:gd name="T22" fmla="*/ 235 w 315"/>
                <a:gd name="T23" fmla="*/ 114 h 115"/>
                <a:gd name="T24" fmla="*/ 157 w 315"/>
                <a:gd name="T25" fmla="*/ 15 h 115"/>
                <a:gd name="T26" fmla="*/ 83 w 315"/>
                <a:gd name="T27" fmla="*/ 2 h 115"/>
                <a:gd name="T28" fmla="*/ 78 w 315"/>
                <a:gd name="T29" fmla="*/ 2 h 115"/>
                <a:gd name="T30" fmla="*/ 77 w 315"/>
                <a:gd name="T31" fmla="*/ 9 h 115"/>
                <a:gd name="T32" fmla="*/ 129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7 h 115"/>
                <a:gd name="T50" fmla="*/ 211 w 315"/>
                <a:gd name="T51" fmla="*/ 102 h 115"/>
                <a:gd name="T52" fmla="*/ 185 w 315"/>
                <a:gd name="T53" fmla="*/ 26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5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8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4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1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8"/>
                    <a:pt x="315" y="23"/>
                    <a:pt x="314" y="16"/>
                  </a:cubicBezTo>
                  <a:cubicBezTo>
                    <a:pt x="314" y="9"/>
                    <a:pt x="314" y="8"/>
                    <a:pt x="306" y="6"/>
                  </a:cubicBezTo>
                  <a:cubicBezTo>
                    <a:pt x="299" y="3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4"/>
                    <a:pt x="282" y="85"/>
                  </a:cubicBezTo>
                  <a:cubicBezTo>
                    <a:pt x="275" y="100"/>
                    <a:pt x="254" y="107"/>
                    <a:pt x="235" y="107"/>
                  </a:cubicBezTo>
                  <a:lnTo>
                    <a:pt x="235" y="114"/>
                  </a:lnTo>
                  <a:close/>
                  <a:moveTo>
                    <a:pt x="157" y="15"/>
                  </a:moveTo>
                  <a:cubicBezTo>
                    <a:pt x="148" y="16"/>
                    <a:pt x="110" y="5"/>
                    <a:pt x="83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29" y="27"/>
                  </a:cubicBezTo>
                  <a:cubicBezTo>
                    <a:pt x="142" y="46"/>
                    <a:pt x="119" y="92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4"/>
                    <a:pt x="125" y="88"/>
                    <a:pt x="129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26" y="107"/>
                    <a:pt x="217" y="106"/>
                    <a:pt x="211" y="102"/>
                  </a:cubicBezTo>
                  <a:cubicBezTo>
                    <a:pt x="191" y="92"/>
                    <a:pt x="171" y="46"/>
                    <a:pt x="185" y="26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4"/>
                    <a:pt x="179" y="15"/>
                    <a:pt x="157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1" y="29"/>
                    <a:pt x="5" y="31"/>
                  </a:cubicBezTo>
                  <a:cubicBezTo>
                    <a:pt x="12" y="33"/>
                    <a:pt x="12" y="42"/>
                    <a:pt x="15" y="68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97"/>
            <p:cNvSpPr>
              <a:spLocks/>
            </p:cNvSpPr>
            <p:nvPr/>
          </p:nvSpPr>
          <p:spPr bwMode="auto">
            <a:xfrm>
              <a:off x="3908425" y="3271044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9 h 179"/>
                <a:gd name="T4" fmla="*/ 71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9"/>
                  </a:lnTo>
                  <a:lnTo>
                    <a:pt x="71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98"/>
            <p:cNvSpPr>
              <a:spLocks/>
            </p:cNvSpPr>
            <p:nvPr/>
          </p:nvSpPr>
          <p:spPr bwMode="auto">
            <a:xfrm>
              <a:off x="3908425" y="3271044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9 h 179"/>
                <a:gd name="T4" fmla="*/ 71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9"/>
                  </a:lnTo>
                  <a:lnTo>
                    <a:pt x="71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99"/>
            <p:cNvSpPr>
              <a:spLocks/>
            </p:cNvSpPr>
            <p:nvPr/>
          </p:nvSpPr>
          <p:spPr bwMode="auto">
            <a:xfrm>
              <a:off x="3775075" y="3266282"/>
              <a:ext cx="266700" cy="171450"/>
            </a:xfrm>
            <a:custGeom>
              <a:avLst/>
              <a:gdLst>
                <a:gd name="T0" fmla="*/ 168 w 168"/>
                <a:gd name="T1" fmla="*/ 0 h 108"/>
                <a:gd name="T2" fmla="*/ 84 w 168"/>
                <a:gd name="T3" fmla="*/ 105 h 108"/>
                <a:gd name="T4" fmla="*/ 0 w 168"/>
                <a:gd name="T5" fmla="*/ 0 h 108"/>
                <a:gd name="T6" fmla="*/ 0 w 168"/>
                <a:gd name="T7" fmla="*/ 3 h 108"/>
                <a:gd name="T8" fmla="*/ 84 w 168"/>
                <a:gd name="T9" fmla="*/ 108 h 108"/>
                <a:gd name="T10" fmla="*/ 168 w 168"/>
                <a:gd name="T11" fmla="*/ 3 h 108"/>
                <a:gd name="T12" fmla="*/ 168 w 168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108">
                  <a:moveTo>
                    <a:pt x="168" y="0"/>
                  </a:moveTo>
                  <a:lnTo>
                    <a:pt x="84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4" y="108"/>
                  </a:lnTo>
                  <a:lnTo>
                    <a:pt x="168" y="3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F2D0B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200"/>
            <p:cNvSpPr>
              <a:spLocks/>
            </p:cNvSpPr>
            <p:nvPr/>
          </p:nvSpPr>
          <p:spPr bwMode="auto">
            <a:xfrm>
              <a:off x="3775075" y="3266282"/>
              <a:ext cx="266700" cy="171450"/>
            </a:xfrm>
            <a:custGeom>
              <a:avLst/>
              <a:gdLst>
                <a:gd name="T0" fmla="*/ 168 w 168"/>
                <a:gd name="T1" fmla="*/ 0 h 108"/>
                <a:gd name="T2" fmla="*/ 84 w 168"/>
                <a:gd name="T3" fmla="*/ 105 h 108"/>
                <a:gd name="T4" fmla="*/ 0 w 168"/>
                <a:gd name="T5" fmla="*/ 0 h 108"/>
                <a:gd name="T6" fmla="*/ 0 w 168"/>
                <a:gd name="T7" fmla="*/ 3 h 108"/>
                <a:gd name="T8" fmla="*/ 84 w 168"/>
                <a:gd name="T9" fmla="*/ 108 h 108"/>
                <a:gd name="T10" fmla="*/ 168 w 168"/>
                <a:gd name="T11" fmla="*/ 3 h 108"/>
                <a:gd name="T12" fmla="*/ 168 w 168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108">
                  <a:moveTo>
                    <a:pt x="168" y="0"/>
                  </a:moveTo>
                  <a:lnTo>
                    <a:pt x="84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4" y="108"/>
                  </a:lnTo>
                  <a:lnTo>
                    <a:pt x="168" y="3"/>
                  </a:lnTo>
                  <a:lnTo>
                    <a:pt x="1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201"/>
            <p:cNvSpPr>
              <a:spLocks/>
            </p:cNvSpPr>
            <p:nvPr/>
          </p:nvSpPr>
          <p:spPr bwMode="auto">
            <a:xfrm>
              <a:off x="3933825" y="3550444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202"/>
            <p:cNvSpPr>
              <a:spLocks/>
            </p:cNvSpPr>
            <p:nvPr/>
          </p:nvSpPr>
          <p:spPr bwMode="auto">
            <a:xfrm>
              <a:off x="3933825" y="3550444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203"/>
            <p:cNvSpPr>
              <a:spLocks/>
            </p:cNvSpPr>
            <p:nvPr/>
          </p:nvSpPr>
          <p:spPr bwMode="auto">
            <a:xfrm>
              <a:off x="3883025" y="3550444"/>
              <a:ext cx="52388" cy="1588"/>
            </a:xfrm>
            <a:custGeom>
              <a:avLst/>
              <a:gdLst>
                <a:gd name="T0" fmla="*/ 32 w 33"/>
                <a:gd name="T1" fmla="*/ 0 h 1"/>
                <a:gd name="T2" fmla="*/ 0 w 33"/>
                <a:gd name="T3" fmla="*/ 0 h 1"/>
                <a:gd name="T4" fmla="*/ 0 w 33"/>
                <a:gd name="T5" fmla="*/ 1 h 1"/>
                <a:gd name="T6" fmla="*/ 33 w 33"/>
                <a:gd name="T7" fmla="*/ 1 h 1"/>
                <a:gd name="T8" fmla="*/ 32 w 3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">
                  <a:moveTo>
                    <a:pt x="3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33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204"/>
            <p:cNvSpPr>
              <a:spLocks/>
            </p:cNvSpPr>
            <p:nvPr/>
          </p:nvSpPr>
          <p:spPr bwMode="auto">
            <a:xfrm>
              <a:off x="3883025" y="3550444"/>
              <a:ext cx="52388" cy="1588"/>
            </a:xfrm>
            <a:custGeom>
              <a:avLst/>
              <a:gdLst>
                <a:gd name="T0" fmla="*/ 32 w 33"/>
                <a:gd name="T1" fmla="*/ 0 h 1"/>
                <a:gd name="T2" fmla="*/ 0 w 33"/>
                <a:gd name="T3" fmla="*/ 0 h 1"/>
                <a:gd name="T4" fmla="*/ 0 w 33"/>
                <a:gd name="T5" fmla="*/ 1 h 1"/>
                <a:gd name="T6" fmla="*/ 33 w 33"/>
                <a:gd name="T7" fmla="*/ 1 h 1"/>
                <a:gd name="T8" fmla="*/ 32 w 3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">
                  <a:moveTo>
                    <a:pt x="3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33" y="1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206"/>
            <p:cNvSpPr>
              <a:spLocks/>
            </p:cNvSpPr>
            <p:nvPr/>
          </p:nvSpPr>
          <p:spPr bwMode="auto">
            <a:xfrm>
              <a:off x="3971925" y="3472656"/>
              <a:ext cx="1246188" cy="565150"/>
            </a:xfrm>
            <a:custGeom>
              <a:avLst/>
              <a:gdLst>
                <a:gd name="T0" fmla="*/ 310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09 w 777"/>
                <a:gd name="T11" fmla="*/ 133 h 352"/>
                <a:gd name="T12" fmla="*/ 468 w 777"/>
                <a:gd name="T13" fmla="*/ 1 h 352"/>
                <a:gd name="T14" fmla="*/ 310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0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09" y="133"/>
                  </a:cubicBezTo>
                  <a:cubicBezTo>
                    <a:pt x="689" y="115"/>
                    <a:pt x="639" y="76"/>
                    <a:pt x="468" y="1"/>
                  </a:cubicBezTo>
                  <a:cubicBezTo>
                    <a:pt x="310" y="0"/>
                    <a:pt x="310" y="0"/>
                    <a:pt x="310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207"/>
            <p:cNvSpPr>
              <a:spLocks/>
            </p:cNvSpPr>
            <p:nvPr/>
          </p:nvSpPr>
          <p:spPr bwMode="auto">
            <a:xfrm>
              <a:off x="3971925" y="3472656"/>
              <a:ext cx="1246188" cy="565150"/>
            </a:xfrm>
            <a:custGeom>
              <a:avLst/>
              <a:gdLst>
                <a:gd name="T0" fmla="*/ 310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09 w 777"/>
                <a:gd name="T11" fmla="*/ 133 h 352"/>
                <a:gd name="T12" fmla="*/ 468 w 777"/>
                <a:gd name="T13" fmla="*/ 1 h 352"/>
                <a:gd name="T14" fmla="*/ 310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0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09" y="133"/>
                  </a:cubicBezTo>
                  <a:cubicBezTo>
                    <a:pt x="689" y="115"/>
                    <a:pt x="639" y="76"/>
                    <a:pt x="468" y="1"/>
                  </a:cubicBezTo>
                  <a:cubicBezTo>
                    <a:pt x="310" y="0"/>
                    <a:pt x="310" y="0"/>
                    <a:pt x="310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208"/>
            <p:cNvSpPr>
              <a:spLocks/>
            </p:cNvSpPr>
            <p:nvPr/>
          </p:nvSpPr>
          <p:spPr bwMode="auto">
            <a:xfrm>
              <a:off x="4460875" y="3066256"/>
              <a:ext cx="268288" cy="560388"/>
            </a:xfrm>
            <a:custGeom>
              <a:avLst/>
              <a:gdLst>
                <a:gd name="T0" fmla="*/ 0 w 167"/>
                <a:gd name="T1" fmla="*/ 103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3 h 349"/>
                <a:gd name="T12" fmla="*/ 0 w 167"/>
                <a:gd name="T13" fmla="*/ 10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3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3"/>
                    <a:pt x="167" y="103"/>
                    <a:pt x="167" y="103"/>
                  </a:cubicBezTo>
                  <a:cubicBezTo>
                    <a:pt x="167" y="0"/>
                    <a:pt x="0" y="0"/>
                    <a:pt x="0" y="103"/>
                  </a:cubicBezTo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209"/>
            <p:cNvSpPr>
              <a:spLocks/>
            </p:cNvSpPr>
            <p:nvPr/>
          </p:nvSpPr>
          <p:spPr bwMode="auto">
            <a:xfrm>
              <a:off x="4283075" y="3031331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1 w 70"/>
                <a:gd name="T5" fmla="*/ 97 h 102"/>
                <a:gd name="T6" fmla="*/ 9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4" y="17"/>
                    <a:pt x="62" y="42"/>
                  </a:cubicBezTo>
                  <a:cubicBezTo>
                    <a:pt x="70" y="68"/>
                    <a:pt x="65" y="92"/>
                    <a:pt x="51" y="97"/>
                  </a:cubicBezTo>
                  <a:cubicBezTo>
                    <a:pt x="36" y="102"/>
                    <a:pt x="17" y="85"/>
                    <a:pt x="9" y="60"/>
                  </a:cubicBezTo>
                  <a:cubicBezTo>
                    <a:pt x="0" y="34"/>
                    <a:pt x="6" y="10"/>
                    <a:pt x="20" y="5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210"/>
            <p:cNvSpPr>
              <a:spLocks/>
            </p:cNvSpPr>
            <p:nvPr/>
          </p:nvSpPr>
          <p:spPr bwMode="auto">
            <a:xfrm>
              <a:off x="4791075" y="3031331"/>
              <a:ext cx="112713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8"/>
                    <a:pt x="5" y="92"/>
                    <a:pt x="20" y="97"/>
                  </a:cubicBezTo>
                  <a:cubicBezTo>
                    <a:pt x="35" y="102"/>
                    <a:pt x="53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211"/>
            <p:cNvSpPr>
              <a:spLocks/>
            </p:cNvSpPr>
            <p:nvPr/>
          </p:nvSpPr>
          <p:spPr bwMode="auto">
            <a:xfrm>
              <a:off x="4408488" y="3602831"/>
              <a:ext cx="354013" cy="434975"/>
            </a:xfrm>
            <a:custGeom>
              <a:avLst/>
              <a:gdLst>
                <a:gd name="T0" fmla="*/ 117 w 221"/>
                <a:gd name="T1" fmla="*/ 0 h 271"/>
                <a:gd name="T2" fmla="*/ 0 w 221"/>
                <a:gd name="T3" fmla="*/ 35 h 271"/>
                <a:gd name="T4" fmla="*/ 45 w 221"/>
                <a:gd name="T5" fmla="*/ 271 h 271"/>
                <a:gd name="T6" fmla="*/ 202 w 221"/>
                <a:gd name="T7" fmla="*/ 271 h 271"/>
                <a:gd name="T8" fmla="*/ 221 w 221"/>
                <a:gd name="T9" fmla="*/ 36 h 271"/>
                <a:gd name="T10" fmla="*/ 117 w 221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1" h="271">
                  <a:moveTo>
                    <a:pt x="117" y="0"/>
                  </a:moveTo>
                  <a:cubicBezTo>
                    <a:pt x="117" y="0"/>
                    <a:pt x="0" y="28"/>
                    <a:pt x="0" y="35"/>
                  </a:cubicBezTo>
                  <a:cubicBezTo>
                    <a:pt x="0" y="42"/>
                    <a:pt x="45" y="271"/>
                    <a:pt x="45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1" y="36"/>
                    <a:pt x="221" y="36"/>
                    <a:pt x="221" y="36"/>
                  </a:cubicBezTo>
                  <a:cubicBezTo>
                    <a:pt x="117" y="0"/>
                    <a:pt x="117" y="0"/>
                    <a:pt x="117" y="0"/>
                  </a:cubicBezTo>
                </a:path>
              </a:pathLst>
            </a:custGeom>
            <a:solidFill>
              <a:srgbClr val="9FBAC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212"/>
            <p:cNvSpPr>
              <a:spLocks/>
            </p:cNvSpPr>
            <p:nvPr/>
          </p:nvSpPr>
          <p:spPr bwMode="auto">
            <a:xfrm>
              <a:off x="4286250" y="3475831"/>
              <a:ext cx="233363" cy="561975"/>
            </a:xfrm>
            <a:custGeom>
              <a:avLst/>
              <a:gdLst>
                <a:gd name="T0" fmla="*/ 110 w 147"/>
                <a:gd name="T1" fmla="*/ 0 h 354"/>
                <a:gd name="T2" fmla="*/ 110 w 147"/>
                <a:gd name="T3" fmla="*/ 38 h 354"/>
                <a:gd name="T4" fmla="*/ 147 w 147"/>
                <a:gd name="T5" fmla="*/ 354 h 354"/>
                <a:gd name="T6" fmla="*/ 84 w 147"/>
                <a:gd name="T7" fmla="*/ 354 h 354"/>
                <a:gd name="T8" fmla="*/ 14 w 147"/>
                <a:gd name="T9" fmla="*/ 213 h 354"/>
                <a:gd name="T10" fmla="*/ 81 w 147"/>
                <a:gd name="T11" fmla="*/ 170 h 354"/>
                <a:gd name="T12" fmla="*/ 0 w 147"/>
                <a:gd name="T13" fmla="*/ 131 h 354"/>
                <a:gd name="T14" fmla="*/ 74 w 147"/>
                <a:gd name="T15" fmla="*/ 16 h 354"/>
                <a:gd name="T16" fmla="*/ 110 w 147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54">
                  <a:moveTo>
                    <a:pt x="110" y="0"/>
                  </a:moveTo>
                  <a:lnTo>
                    <a:pt x="110" y="38"/>
                  </a:lnTo>
                  <a:lnTo>
                    <a:pt x="147" y="354"/>
                  </a:lnTo>
                  <a:lnTo>
                    <a:pt x="84" y="354"/>
                  </a:lnTo>
                  <a:lnTo>
                    <a:pt x="14" y="213"/>
                  </a:lnTo>
                  <a:lnTo>
                    <a:pt x="81" y="170"/>
                  </a:lnTo>
                  <a:lnTo>
                    <a:pt x="0" y="131"/>
                  </a:lnTo>
                  <a:lnTo>
                    <a:pt x="74" y="16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213"/>
            <p:cNvSpPr>
              <a:spLocks/>
            </p:cNvSpPr>
            <p:nvPr/>
          </p:nvSpPr>
          <p:spPr bwMode="auto">
            <a:xfrm>
              <a:off x="4670425" y="3475831"/>
              <a:ext cx="231775" cy="561975"/>
            </a:xfrm>
            <a:custGeom>
              <a:avLst/>
              <a:gdLst>
                <a:gd name="T0" fmla="*/ 37 w 146"/>
                <a:gd name="T1" fmla="*/ 0 h 354"/>
                <a:gd name="T2" fmla="*/ 37 w 146"/>
                <a:gd name="T3" fmla="*/ 38 h 354"/>
                <a:gd name="T4" fmla="*/ 0 w 146"/>
                <a:gd name="T5" fmla="*/ 354 h 354"/>
                <a:gd name="T6" fmla="*/ 62 w 146"/>
                <a:gd name="T7" fmla="*/ 354 h 354"/>
                <a:gd name="T8" fmla="*/ 132 w 146"/>
                <a:gd name="T9" fmla="*/ 213 h 354"/>
                <a:gd name="T10" fmla="*/ 65 w 146"/>
                <a:gd name="T11" fmla="*/ 170 h 354"/>
                <a:gd name="T12" fmla="*/ 146 w 146"/>
                <a:gd name="T13" fmla="*/ 131 h 354"/>
                <a:gd name="T14" fmla="*/ 80 w 146"/>
                <a:gd name="T15" fmla="*/ 20 h 354"/>
                <a:gd name="T16" fmla="*/ 37 w 146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354">
                  <a:moveTo>
                    <a:pt x="37" y="0"/>
                  </a:moveTo>
                  <a:lnTo>
                    <a:pt x="37" y="38"/>
                  </a:lnTo>
                  <a:lnTo>
                    <a:pt x="0" y="354"/>
                  </a:lnTo>
                  <a:lnTo>
                    <a:pt x="62" y="354"/>
                  </a:lnTo>
                  <a:lnTo>
                    <a:pt x="132" y="213"/>
                  </a:lnTo>
                  <a:lnTo>
                    <a:pt x="65" y="170"/>
                  </a:lnTo>
                  <a:lnTo>
                    <a:pt x="146" y="131"/>
                  </a:lnTo>
                  <a:lnTo>
                    <a:pt x="80" y="2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214"/>
            <p:cNvSpPr>
              <a:spLocks/>
            </p:cNvSpPr>
            <p:nvPr/>
          </p:nvSpPr>
          <p:spPr bwMode="auto">
            <a:xfrm>
              <a:off x="4537075" y="3602831"/>
              <a:ext cx="114300" cy="111125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1" y="70"/>
                    <a:pt x="41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28A8E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215"/>
            <p:cNvSpPr>
              <a:spLocks/>
            </p:cNvSpPr>
            <p:nvPr/>
          </p:nvSpPr>
          <p:spPr bwMode="auto">
            <a:xfrm>
              <a:off x="4524375" y="3713956"/>
              <a:ext cx="142875" cy="323850"/>
            </a:xfrm>
            <a:custGeom>
              <a:avLst/>
              <a:gdLst>
                <a:gd name="T0" fmla="*/ 28 w 90"/>
                <a:gd name="T1" fmla="*/ 0 h 204"/>
                <a:gd name="T2" fmla="*/ 0 w 90"/>
                <a:gd name="T3" fmla="*/ 204 h 204"/>
                <a:gd name="T4" fmla="*/ 90 w 90"/>
                <a:gd name="T5" fmla="*/ 204 h 204"/>
                <a:gd name="T6" fmla="*/ 60 w 90"/>
                <a:gd name="T7" fmla="*/ 0 h 204"/>
                <a:gd name="T8" fmla="*/ 28 w 90"/>
                <a:gd name="T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4">
                  <a:moveTo>
                    <a:pt x="28" y="0"/>
                  </a:moveTo>
                  <a:lnTo>
                    <a:pt x="0" y="204"/>
                  </a:lnTo>
                  <a:lnTo>
                    <a:pt x="90" y="204"/>
                  </a:lnTo>
                  <a:lnTo>
                    <a:pt x="6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28A8E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216"/>
            <p:cNvSpPr>
              <a:spLocks/>
            </p:cNvSpPr>
            <p:nvPr/>
          </p:nvSpPr>
          <p:spPr bwMode="auto">
            <a:xfrm>
              <a:off x="4524375" y="3713956"/>
              <a:ext cx="142875" cy="323850"/>
            </a:xfrm>
            <a:custGeom>
              <a:avLst/>
              <a:gdLst>
                <a:gd name="T0" fmla="*/ 28 w 90"/>
                <a:gd name="T1" fmla="*/ 0 h 204"/>
                <a:gd name="T2" fmla="*/ 0 w 90"/>
                <a:gd name="T3" fmla="*/ 204 h 204"/>
                <a:gd name="T4" fmla="*/ 90 w 90"/>
                <a:gd name="T5" fmla="*/ 204 h 204"/>
                <a:gd name="T6" fmla="*/ 60 w 90"/>
                <a:gd name="T7" fmla="*/ 0 h 204"/>
                <a:gd name="T8" fmla="*/ 28 w 90"/>
                <a:gd name="T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4">
                  <a:moveTo>
                    <a:pt x="28" y="0"/>
                  </a:moveTo>
                  <a:lnTo>
                    <a:pt x="0" y="204"/>
                  </a:lnTo>
                  <a:lnTo>
                    <a:pt x="90" y="204"/>
                  </a:lnTo>
                  <a:lnTo>
                    <a:pt x="60" y="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217"/>
            <p:cNvSpPr>
              <a:spLocks/>
            </p:cNvSpPr>
            <p:nvPr/>
          </p:nvSpPr>
          <p:spPr bwMode="auto">
            <a:xfrm>
              <a:off x="4448175" y="3434556"/>
              <a:ext cx="147638" cy="282575"/>
            </a:xfrm>
            <a:custGeom>
              <a:avLst/>
              <a:gdLst>
                <a:gd name="T0" fmla="*/ 8 w 93"/>
                <a:gd name="T1" fmla="*/ 0 h 178"/>
                <a:gd name="T2" fmla="*/ 0 w 93"/>
                <a:gd name="T3" fmla="*/ 29 h 178"/>
                <a:gd name="T4" fmla="*/ 21 w 93"/>
                <a:gd name="T5" fmla="*/ 178 h 178"/>
                <a:gd name="T6" fmla="*/ 93 w 93"/>
                <a:gd name="T7" fmla="*/ 106 h 178"/>
                <a:gd name="T8" fmla="*/ 8 w 93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3" y="10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218"/>
            <p:cNvSpPr>
              <a:spLocks/>
            </p:cNvSpPr>
            <p:nvPr/>
          </p:nvSpPr>
          <p:spPr bwMode="auto">
            <a:xfrm>
              <a:off x="4448175" y="3434556"/>
              <a:ext cx="147638" cy="282575"/>
            </a:xfrm>
            <a:custGeom>
              <a:avLst/>
              <a:gdLst>
                <a:gd name="T0" fmla="*/ 8 w 93"/>
                <a:gd name="T1" fmla="*/ 0 h 178"/>
                <a:gd name="T2" fmla="*/ 0 w 93"/>
                <a:gd name="T3" fmla="*/ 29 h 178"/>
                <a:gd name="T4" fmla="*/ 21 w 93"/>
                <a:gd name="T5" fmla="*/ 178 h 178"/>
                <a:gd name="T6" fmla="*/ 93 w 93"/>
                <a:gd name="T7" fmla="*/ 106 h 178"/>
                <a:gd name="T8" fmla="*/ 8 w 93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3" y="106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219"/>
            <p:cNvSpPr>
              <a:spLocks/>
            </p:cNvSpPr>
            <p:nvPr/>
          </p:nvSpPr>
          <p:spPr bwMode="auto">
            <a:xfrm>
              <a:off x="4460875" y="3378994"/>
              <a:ext cx="268288" cy="93663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2" y="56"/>
                    <a:pt x="83" y="58"/>
                  </a:cubicBezTo>
                  <a:cubicBezTo>
                    <a:pt x="84" y="58"/>
                    <a:pt x="84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9E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220"/>
            <p:cNvSpPr>
              <a:spLocks/>
            </p:cNvSpPr>
            <p:nvPr/>
          </p:nvSpPr>
          <p:spPr bwMode="auto">
            <a:xfrm>
              <a:off x="4183063" y="2682081"/>
              <a:ext cx="823913" cy="758825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3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4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221"/>
            <p:cNvSpPr>
              <a:spLocks noEditPoints="1"/>
            </p:cNvSpPr>
            <p:nvPr/>
          </p:nvSpPr>
          <p:spPr bwMode="auto">
            <a:xfrm>
              <a:off x="4279900" y="2585244"/>
              <a:ext cx="647700" cy="584200"/>
            </a:xfrm>
            <a:custGeom>
              <a:avLst/>
              <a:gdLst>
                <a:gd name="T0" fmla="*/ 311 w 404"/>
                <a:gd name="T1" fmla="*/ 68 h 363"/>
                <a:gd name="T2" fmla="*/ 51 w 404"/>
                <a:gd name="T3" fmla="*/ 97 h 363"/>
                <a:gd name="T4" fmla="*/ 30 w 404"/>
                <a:gd name="T5" fmla="*/ 357 h 363"/>
                <a:gd name="T6" fmla="*/ 30 w 404"/>
                <a:gd name="T7" fmla="*/ 357 h 363"/>
                <a:gd name="T8" fmla="*/ 30 w 404"/>
                <a:gd name="T9" fmla="*/ 360 h 363"/>
                <a:gd name="T10" fmla="*/ 32 w 404"/>
                <a:gd name="T11" fmla="*/ 363 h 363"/>
                <a:gd name="T12" fmla="*/ 37 w 404"/>
                <a:gd name="T13" fmla="*/ 362 h 363"/>
                <a:gd name="T14" fmla="*/ 37 w 404"/>
                <a:gd name="T15" fmla="*/ 361 h 363"/>
                <a:gd name="T16" fmla="*/ 37 w 404"/>
                <a:gd name="T17" fmla="*/ 340 h 363"/>
                <a:gd name="T18" fmla="*/ 32 w 404"/>
                <a:gd name="T19" fmla="*/ 307 h 363"/>
                <a:gd name="T20" fmla="*/ 77 w 404"/>
                <a:gd name="T21" fmla="*/ 183 h 363"/>
                <a:gd name="T22" fmla="*/ 86 w 404"/>
                <a:gd name="T23" fmla="*/ 171 h 363"/>
                <a:gd name="T24" fmla="*/ 97 w 404"/>
                <a:gd name="T25" fmla="*/ 159 h 363"/>
                <a:gd name="T26" fmla="*/ 103 w 404"/>
                <a:gd name="T27" fmla="*/ 154 h 363"/>
                <a:gd name="T28" fmla="*/ 242 w 404"/>
                <a:gd name="T29" fmla="*/ 176 h 363"/>
                <a:gd name="T30" fmla="*/ 296 w 404"/>
                <a:gd name="T31" fmla="*/ 189 h 363"/>
                <a:gd name="T32" fmla="*/ 311 w 404"/>
                <a:gd name="T33" fmla="*/ 177 h 363"/>
                <a:gd name="T34" fmla="*/ 359 w 404"/>
                <a:gd name="T35" fmla="*/ 315 h 363"/>
                <a:gd name="T36" fmla="*/ 356 w 404"/>
                <a:gd name="T37" fmla="*/ 340 h 363"/>
                <a:gd name="T38" fmla="*/ 356 w 404"/>
                <a:gd name="T39" fmla="*/ 361 h 363"/>
                <a:gd name="T40" fmla="*/ 356 w 404"/>
                <a:gd name="T41" fmla="*/ 362 h 363"/>
                <a:gd name="T42" fmla="*/ 361 w 404"/>
                <a:gd name="T43" fmla="*/ 363 h 363"/>
                <a:gd name="T44" fmla="*/ 363 w 404"/>
                <a:gd name="T45" fmla="*/ 360 h 363"/>
                <a:gd name="T46" fmla="*/ 364 w 404"/>
                <a:gd name="T47" fmla="*/ 351 h 363"/>
                <a:gd name="T48" fmla="*/ 366 w 404"/>
                <a:gd name="T49" fmla="*/ 338 h 363"/>
                <a:gd name="T50" fmla="*/ 311 w 404"/>
                <a:gd name="T51" fmla="*/ 68 h 363"/>
                <a:gd name="T52" fmla="*/ 180 w 404"/>
                <a:gd name="T53" fmla="*/ 135 h 363"/>
                <a:gd name="T54" fmla="*/ 176 w 404"/>
                <a:gd name="T55" fmla="*/ 134 h 363"/>
                <a:gd name="T56" fmla="*/ 182 w 404"/>
                <a:gd name="T57" fmla="*/ 135 h 363"/>
                <a:gd name="T58" fmla="*/ 180 w 404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4" h="363">
                  <a:moveTo>
                    <a:pt x="311" y="68"/>
                  </a:moveTo>
                  <a:cubicBezTo>
                    <a:pt x="225" y="0"/>
                    <a:pt x="91" y="41"/>
                    <a:pt x="51" y="97"/>
                  </a:cubicBezTo>
                  <a:cubicBezTo>
                    <a:pt x="0" y="168"/>
                    <a:pt x="18" y="276"/>
                    <a:pt x="30" y="357"/>
                  </a:cubicBezTo>
                  <a:cubicBezTo>
                    <a:pt x="30" y="357"/>
                    <a:pt x="30" y="357"/>
                    <a:pt x="30" y="357"/>
                  </a:cubicBezTo>
                  <a:cubicBezTo>
                    <a:pt x="30" y="358"/>
                    <a:pt x="30" y="359"/>
                    <a:pt x="30" y="360"/>
                  </a:cubicBezTo>
                  <a:cubicBezTo>
                    <a:pt x="31" y="360"/>
                    <a:pt x="32" y="362"/>
                    <a:pt x="32" y="363"/>
                  </a:cubicBezTo>
                  <a:cubicBezTo>
                    <a:pt x="33" y="363"/>
                    <a:pt x="36" y="363"/>
                    <a:pt x="37" y="362"/>
                  </a:cubicBezTo>
                  <a:cubicBezTo>
                    <a:pt x="37" y="362"/>
                    <a:pt x="37" y="361"/>
                    <a:pt x="37" y="361"/>
                  </a:cubicBezTo>
                  <a:cubicBezTo>
                    <a:pt x="38" y="354"/>
                    <a:pt x="37" y="340"/>
                    <a:pt x="37" y="340"/>
                  </a:cubicBezTo>
                  <a:cubicBezTo>
                    <a:pt x="37" y="328"/>
                    <a:pt x="34" y="318"/>
                    <a:pt x="32" y="307"/>
                  </a:cubicBezTo>
                  <a:cubicBezTo>
                    <a:pt x="41" y="256"/>
                    <a:pt x="65" y="245"/>
                    <a:pt x="77" y="183"/>
                  </a:cubicBezTo>
                  <a:cubicBezTo>
                    <a:pt x="80" y="179"/>
                    <a:pt x="83" y="175"/>
                    <a:pt x="86" y="171"/>
                  </a:cubicBezTo>
                  <a:cubicBezTo>
                    <a:pt x="89" y="167"/>
                    <a:pt x="93" y="162"/>
                    <a:pt x="97" y="159"/>
                  </a:cubicBezTo>
                  <a:cubicBezTo>
                    <a:pt x="99" y="157"/>
                    <a:pt x="101" y="156"/>
                    <a:pt x="103" y="154"/>
                  </a:cubicBezTo>
                  <a:cubicBezTo>
                    <a:pt x="150" y="137"/>
                    <a:pt x="198" y="158"/>
                    <a:pt x="242" y="176"/>
                  </a:cubicBezTo>
                  <a:cubicBezTo>
                    <a:pt x="259" y="182"/>
                    <a:pt x="278" y="191"/>
                    <a:pt x="296" y="189"/>
                  </a:cubicBezTo>
                  <a:cubicBezTo>
                    <a:pt x="304" y="189"/>
                    <a:pt x="310" y="183"/>
                    <a:pt x="311" y="177"/>
                  </a:cubicBezTo>
                  <a:cubicBezTo>
                    <a:pt x="332" y="240"/>
                    <a:pt x="349" y="269"/>
                    <a:pt x="359" y="315"/>
                  </a:cubicBezTo>
                  <a:cubicBezTo>
                    <a:pt x="358" y="323"/>
                    <a:pt x="356" y="331"/>
                    <a:pt x="356" y="340"/>
                  </a:cubicBezTo>
                  <a:cubicBezTo>
                    <a:pt x="356" y="340"/>
                    <a:pt x="355" y="354"/>
                    <a:pt x="356" y="361"/>
                  </a:cubicBezTo>
                  <a:cubicBezTo>
                    <a:pt x="356" y="361"/>
                    <a:pt x="356" y="362"/>
                    <a:pt x="356" y="362"/>
                  </a:cubicBezTo>
                  <a:cubicBezTo>
                    <a:pt x="357" y="363"/>
                    <a:pt x="360" y="363"/>
                    <a:pt x="361" y="363"/>
                  </a:cubicBezTo>
                  <a:cubicBezTo>
                    <a:pt x="361" y="362"/>
                    <a:pt x="363" y="360"/>
                    <a:pt x="363" y="360"/>
                  </a:cubicBezTo>
                  <a:cubicBezTo>
                    <a:pt x="364" y="357"/>
                    <a:pt x="364" y="354"/>
                    <a:pt x="364" y="351"/>
                  </a:cubicBezTo>
                  <a:cubicBezTo>
                    <a:pt x="364" y="347"/>
                    <a:pt x="365" y="342"/>
                    <a:pt x="366" y="338"/>
                  </a:cubicBezTo>
                  <a:cubicBezTo>
                    <a:pt x="379" y="288"/>
                    <a:pt x="404" y="90"/>
                    <a:pt x="311" y="68"/>
                  </a:cubicBezTo>
                  <a:close/>
                  <a:moveTo>
                    <a:pt x="180" y="135"/>
                  </a:moveTo>
                  <a:cubicBezTo>
                    <a:pt x="179" y="135"/>
                    <a:pt x="177" y="134"/>
                    <a:pt x="176" y="134"/>
                  </a:cubicBezTo>
                  <a:cubicBezTo>
                    <a:pt x="178" y="134"/>
                    <a:pt x="180" y="135"/>
                    <a:pt x="182" y="135"/>
                  </a:cubicBezTo>
                  <a:cubicBezTo>
                    <a:pt x="181" y="135"/>
                    <a:pt x="181" y="135"/>
                    <a:pt x="180" y="135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222"/>
            <p:cNvSpPr>
              <a:spLocks/>
            </p:cNvSpPr>
            <p:nvPr/>
          </p:nvSpPr>
          <p:spPr bwMode="auto">
            <a:xfrm>
              <a:off x="4595813" y="3434556"/>
              <a:ext cx="141288" cy="285750"/>
            </a:xfrm>
            <a:custGeom>
              <a:avLst/>
              <a:gdLst>
                <a:gd name="T0" fmla="*/ 84 w 89"/>
                <a:gd name="T1" fmla="*/ 0 h 180"/>
                <a:gd name="T2" fmla="*/ 89 w 89"/>
                <a:gd name="T3" fmla="*/ 29 h 180"/>
                <a:gd name="T4" fmla="*/ 70 w 89"/>
                <a:gd name="T5" fmla="*/ 180 h 180"/>
                <a:gd name="T6" fmla="*/ 0 w 89"/>
                <a:gd name="T7" fmla="*/ 106 h 180"/>
                <a:gd name="T8" fmla="*/ 84 w 89"/>
                <a:gd name="T9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80">
                  <a:moveTo>
                    <a:pt x="84" y="0"/>
                  </a:moveTo>
                  <a:lnTo>
                    <a:pt x="89" y="29"/>
                  </a:lnTo>
                  <a:lnTo>
                    <a:pt x="70" y="180"/>
                  </a:lnTo>
                  <a:lnTo>
                    <a:pt x="0" y="106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223"/>
            <p:cNvSpPr>
              <a:spLocks/>
            </p:cNvSpPr>
            <p:nvPr/>
          </p:nvSpPr>
          <p:spPr bwMode="auto">
            <a:xfrm>
              <a:off x="4595813" y="3434556"/>
              <a:ext cx="141288" cy="285750"/>
            </a:xfrm>
            <a:custGeom>
              <a:avLst/>
              <a:gdLst>
                <a:gd name="T0" fmla="*/ 84 w 89"/>
                <a:gd name="T1" fmla="*/ 0 h 180"/>
                <a:gd name="T2" fmla="*/ 89 w 89"/>
                <a:gd name="T3" fmla="*/ 29 h 180"/>
                <a:gd name="T4" fmla="*/ 70 w 89"/>
                <a:gd name="T5" fmla="*/ 180 h 180"/>
                <a:gd name="T6" fmla="*/ 0 w 89"/>
                <a:gd name="T7" fmla="*/ 106 h 180"/>
                <a:gd name="T8" fmla="*/ 84 w 89"/>
                <a:gd name="T9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80">
                  <a:moveTo>
                    <a:pt x="84" y="0"/>
                  </a:moveTo>
                  <a:lnTo>
                    <a:pt x="89" y="29"/>
                  </a:lnTo>
                  <a:lnTo>
                    <a:pt x="70" y="180"/>
                  </a:lnTo>
                  <a:lnTo>
                    <a:pt x="0" y="106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224"/>
            <p:cNvSpPr>
              <a:spLocks/>
            </p:cNvSpPr>
            <p:nvPr/>
          </p:nvSpPr>
          <p:spPr bwMode="auto">
            <a:xfrm>
              <a:off x="4460875" y="3431381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2 h 108"/>
                <a:gd name="T8" fmla="*/ 85 w 169"/>
                <a:gd name="T9" fmla="*/ 108 h 108"/>
                <a:gd name="T10" fmla="*/ 169 w 169"/>
                <a:gd name="T11" fmla="*/ 2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2"/>
                  </a:lnTo>
                  <a:lnTo>
                    <a:pt x="85" y="108"/>
                  </a:lnTo>
                  <a:lnTo>
                    <a:pt x="169" y="2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BB9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225"/>
            <p:cNvSpPr>
              <a:spLocks/>
            </p:cNvSpPr>
            <p:nvPr/>
          </p:nvSpPr>
          <p:spPr bwMode="auto">
            <a:xfrm>
              <a:off x="4460875" y="3431381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2 h 108"/>
                <a:gd name="T8" fmla="*/ 85 w 169"/>
                <a:gd name="T9" fmla="*/ 108 h 108"/>
                <a:gd name="T10" fmla="*/ 169 w 169"/>
                <a:gd name="T11" fmla="*/ 2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2"/>
                  </a:lnTo>
                  <a:lnTo>
                    <a:pt x="85" y="108"/>
                  </a:lnTo>
                  <a:lnTo>
                    <a:pt x="169" y="2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226"/>
            <p:cNvSpPr>
              <a:spLocks noEditPoints="1"/>
            </p:cNvSpPr>
            <p:nvPr/>
          </p:nvSpPr>
          <p:spPr bwMode="auto">
            <a:xfrm>
              <a:off x="4568825" y="3713956"/>
              <a:ext cx="50800" cy="1588"/>
            </a:xfrm>
            <a:custGeom>
              <a:avLst/>
              <a:gdLst>
                <a:gd name="T0" fmla="*/ 0 w 32"/>
                <a:gd name="T1" fmla="*/ 0 h 1"/>
                <a:gd name="T2" fmla="*/ 0 w 32"/>
                <a:gd name="T3" fmla="*/ 1 h 1"/>
                <a:gd name="T4" fmla="*/ 0 w 32"/>
                <a:gd name="T5" fmla="*/ 1 h 1"/>
                <a:gd name="T6" fmla="*/ 0 w 32"/>
                <a:gd name="T7" fmla="*/ 0 h 1"/>
                <a:gd name="T8" fmla="*/ 32 w 32"/>
                <a:gd name="T9" fmla="*/ 0 h 1"/>
                <a:gd name="T10" fmla="*/ 32 w 32"/>
                <a:gd name="T11" fmla="*/ 0 h 1"/>
                <a:gd name="T12" fmla="*/ 32 w 32"/>
                <a:gd name="T13" fmla="*/ 1 h 1"/>
                <a:gd name="T14" fmla="*/ 32 w 32"/>
                <a:gd name="T15" fmla="*/ 1 h 1"/>
                <a:gd name="T16" fmla="*/ 32 w 32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2" y="0"/>
                  </a:moveTo>
                  <a:lnTo>
                    <a:pt x="32" y="0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8FA7B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227"/>
            <p:cNvSpPr>
              <a:spLocks noEditPoints="1"/>
            </p:cNvSpPr>
            <p:nvPr/>
          </p:nvSpPr>
          <p:spPr bwMode="auto">
            <a:xfrm>
              <a:off x="4568825" y="3713956"/>
              <a:ext cx="50800" cy="1588"/>
            </a:xfrm>
            <a:custGeom>
              <a:avLst/>
              <a:gdLst>
                <a:gd name="T0" fmla="*/ 0 w 32"/>
                <a:gd name="T1" fmla="*/ 0 h 1"/>
                <a:gd name="T2" fmla="*/ 0 w 32"/>
                <a:gd name="T3" fmla="*/ 1 h 1"/>
                <a:gd name="T4" fmla="*/ 0 w 32"/>
                <a:gd name="T5" fmla="*/ 1 h 1"/>
                <a:gd name="T6" fmla="*/ 0 w 32"/>
                <a:gd name="T7" fmla="*/ 0 h 1"/>
                <a:gd name="T8" fmla="*/ 32 w 32"/>
                <a:gd name="T9" fmla="*/ 0 h 1"/>
                <a:gd name="T10" fmla="*/ 32 w 32"/>
                <a:gd name="T11" fmla="*/ 0 h 1"/>
                <a:gd name="T12" fmla="*/ 32 w 32"/>
                <a:gd name="T13" fmla="*/ 1 h 1"/>
                <a:gd name="T14" fmla="*/ 32 w 32"/>
                <a:gd name="T15" fmla="*/ 1 h 1"/>
                <a:gd name="T16" fmla="*/ 32 w 32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2" y="0"/>
                  </a:moveTo>
                  <a:lnTo>
                    <a:pt x="32" y="0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Rectangle 228"/>
            <p:cNvSpPr>
              <a:spLocks noChangeArrowheads="1"/>
            </p:cNvSpPr>
            <p:nvPr/>
          </p:nvSpPr>
          <p:spPr bwMode="auto">
            <a:xfrm>
              <a:off x="4568825" y="3713956"/>
              <a:ext cx="50800" cy="1588"/>
            </a:xfrm>
            <a:prstGeom prst="rect">
              <a:avLst/>
            </a:prstGeom>
            <a:solidFill>
              <a:srgbClr val="2497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Rectangle 229"/>
            <p:cNvSpPr>
              <a:spLocks noChangeArrowheads="1"/>
            </p:cNvSpPr>
            <p:nvPr/>
          </p:nvSpPr>
          <p:spPr bwMode="auto">
            <a:xfrm>
              <a:off x="4568825" y="3713956"/>
              <a:ext cx="50800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0" y="990600"/>
            <a:ext cx="9144000" cy="4152900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883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Footer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-85047"/>
            <a:ext cx="9144000" cy="16774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483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7793" y="130723"/>
            <a:ext cx="6096000" cy="35608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40232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2382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Date Placeholder 3"/>
          <p:cNvSpPr txBox="1">
            <a:spLocks/>
          </p:cNvSpPr>
          <p:nvPr userDrawn="1"/>
        </p:nvSpPr>
        <p:spPr>
          <a:xfrm>
            <a:off x="457200" y="472382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aleway"/>
                <a:ea typeface="+mn-ea"/>
                <a:cs typeface="Raleway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 dirty="0" err="1" smtClean="0">
                <a:latin typeface="Calibri Light" panose="020F0302020204030204" pitchFamily="34" charset="0"/>
              </a:rPr>
              <a:t>www.coral-club.com</a:t>
            </a:r>
            <a:endParaRPr lang="en-US" i="0" dirty="0">
              <a:latin typeface="Calibri Light" panose="020F0302020204030204" pitchFamily="34" charset="0"/>
            </a:endParaRP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4257731" y="4720365"/>
            <a:ext cx="628539" cy="280755"/>
            <a:chOff x="3256504" y="4721279"/>
            <a:chExt cx="628539" cy="280755"/>
          </a:xfrm>
        </p:grpSpPr>
        <p:sp>
          <p:nvSpPr>
            <p:cNvPr id="5" name="Oval 4"/>
            <p:cNvSpPr/>
            <p:nvPr userDrawn="1"/>
          </p:nvSpPr>
          <p:spPr>
            <a:xfrm>
              <a:off x="3256504" y="4721279"/>
              <a:ext cx="276847" cy="276847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3608196" y="4725187"/>
              <a:ext cx="276847" cy="276847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 userDrawn="1"/>
          </p:nvGrpSpPr>
          <p:grpSpPr>
            <a:xfrm>
              <a:off x="3365891" y="4826243"/>
              <a:ext cx="45719" cy="73401"/>
              <a:chOff x="3345327" y="4804129"/>
              <a:chExt cx="74099" cy="118964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 rot="16200000">
                <a:off x="3350846" y="4798611"/>
                <a:ext cx="63061" cy="74098"/>
              </a:xfrm>
              <a:prstGeom prst="line">
                <a:avLst/>
              </a:prstGeom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 userDrawn="1"/>
            </p:nvCxnSpPr>
            <p:spPr>
              <a:xfrm>
                <a:off x="3345327" y="4861369"/>
                <a:ext cx="74097" cy="61724"/>
              </a:xfrm>
              <a:prstGeom prst="line">
                <a:avLst/>
              </a:prstGeom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 userDrawn="1"/>
          </p:nvGrpSpPr>
          <p:grpSpPr>
            <a:xfrm flipH="1" flipV="1">
              <a:off x="3727667" y="4823914"/>
              <a:ext cx="45719" cy="73401"/>
              <a:chOff x="3345327" y="4804129"/>
              <a:chExt cx="74099" cy="118964"/>
            </a:xfrm>
          </p:grpSpPr>
          <p:cxnSp>
            <p:nvCxnSpPr>
              <p:cNvPr id="35" name="Straight Connector 34"/>
              <p:cNvCxnSpPr/>
              <p:nvPr userDrawn="1"/>
            </p:nvCxnSpPr>
            <p:spPr>
              <a:xfrm rot="16200000">
                <a:off x="3350846" y="4798611"/>
                <a:ext cx="63061" cy="74098"/>
              </a:xfrm>
              <a:prstGeom prst="line">
                <a:avLst/>
              </a:prstGeom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 userDrawn="1"/>
            </p:nvCxnSpPr>
            <p:spPr>
              <a:xfrm>
                <a:off x="3345327" y="4861369"/>
                <a:ext cx="74097" cy="61724"/>
              </a:xfrm>
              <a:prstGeom prst="line">
                <a:avLst/>
              </a:prstGeom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7" name="Straight Connector 36"/>
          <p:cNvCxnSpPr/>
          <p:nvPr userDrawn="1"/>
        </p:nvCxnSpPr>
        <p:spPr>
          <a:xfrm flipH="1">
            <a:off x="399803" y="562064"/>
            <a:ext cx="8318131" cy="0"/>
          </a:xfrm>
          <a:prstGeom prst="line">
            <a:avLst/>
          </a:prstGeom>
          <a:ln w="9525" cmpd="sng">
            <a:solidFill>
              <a:srgbClr val="E0E0E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Изображение 39" descr="CC_Logo_Green.eps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314" y="130723"/>
            <a:ext cx="461049" cy="30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53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2" r:id="rId4"/>
    <p:sldLayoutId id="2147483652" r:id="rId5"/>
    <p:sldLayoutId id="2147483653" r:id="rId6"/>
    <p:sldLayoutId id="2147483666" r:id="rId7"/>
    <p:sldLayoutId id="2147483668" r:id="rId8"/>
    <p:sldLayoutId id="2147483667" r:id="rId9"/>
    <p:sldLayoutId id="2147483660" r:id="rId10"/>
    <p:sldLayoutId id="214748366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1400" b="1" kern="1200">
          <a:solidFill>
            <a:schemeClr val="tx1"/>
          </a:solidFill>
          <a:latin typeface="Raleway"/>
          <a:ea typeface="+mj-ea"/>
          <a:cs typeface="Raleway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Raleway"/>
          <a:ea typeface="+mn-ea"/>
          <a:cs typeface="Raleway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Raleway"/>
          <a:ea typeface="+mn-ea"/>
          <a:cs typeface="Raleway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Raleway"/>
          <a:ea typeface="+mn-ea"/>
          <a:cs typeface="Raleway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Raleway"/>
          <a:ea typeface="+mn-ea"/>
          <a:cs typeface="Raleway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Raleway"/>
          <a:ea typeface="+mn-ea"/>
          <a:cs typeface="Raleway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pn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1833"/>
          <p:cNvSpPr/>
          <p:nvPr/>
        </p:nvSpPr>
        <p:spPr>
          <a:xfrm>
            <a:off x="-4" y="1"/>
            <a:ext cx="9144000" cy="5143500"/>
          </a:xfrm>
          <a:prstGeom prst="rect">
            <a:avLst/>
          </a:prstGeom>
          <a:solidFill>
            <a:srgbClr val="FCD0D0">
              <a:alpha val="69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3200">
                <a:solidFill>
                  <a:srgbClr val="FFFFFF"/>
                </a:solidFill>
              </a:defRPr>
            </a:pPr>
            <a:endParaRPr dirty="0">
              <a:latin typeface="Raleway"/>
              <a:cs typeface="Raleway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61686" y="314325"/>
            <a:ext cx="5220627" cy="609600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endParaRPr lang="ru-RU" sz="1100" b="1" dirty="0" smtClean="0">
              <a:solidFill>
                <a:srgbClr val="EF1156"/>
              </a:solidFill>
              <a:latin typeface="Raleway"/>
              <a:cs typeface="Raleway"/>
            </a:endParaRPr>
          </a:p>
        </p:txBody>
      </p:sp>
      <p:sp>
        <p:nvSpPr>
          <p:cNvPr id="23" name="object 3"/>
          <p:cNvSpPr txBox="1">
            <a:spLocks/>
          </p:cNvSpPr>
          <p:nvPr/>
        </p:nvSpPr>
        <p:spPr>
          <a:xfrm>
            <a:off x="3328351" y="4461094"/>
            <a:ext cx="248729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lnSpc>
                <a:spcPts val="2375"/>
              </a:lnSpc>
            </a:pPr>
            <a:r>
              <a:rPr lang="en-US" sz="1100" spc="55" dirty="0" smtClean="0">
                <a:solidFill>
                  <a:srgbClr val="FF0000"/>
                </a:solidFill>
              </a:rPr>
              <a:t>CORAL-CLUB.COM</a:t>
            </a:r>
            <a:endParaRPr lang="en-US" sz="1100" spc="55" dirty="0">
              <a:solidFill>
                <a:srgbClr val="FF0000"/>
              </a:solidFill>
            </a:endParaRPr>
          </a:p>
        </p:txBody>
      </p:sp>
      <p:sp>
        <p:nvSpPr>
          <p:cNvPr id="7" name="Rectangle 5"/>
          <p:cNvSpPr/>
          <p:nvPr/>
        </p:nvSpPr>
        <p:spPr>
          <a:xfrm>
            <a:off x="838199" y="1076325"/>
            <a:ext cx="7210425" cy="2022720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EF1156"/>
                </a:solidFill>
              </a:rPr>
              <a:t/>
            </a:r>
            <a:br>
              <a:rPr lang="ru-RU" sz="3600" b="1" dirty="0">
                <a:solidFill>
                  <a:srgbClr val="EF1156"/>
                </a:solidFill>
              </a:rPr>
            </a:br>
            <a:r>
              <a:rPr lang="lt-LT" sz="2800" b="1" dirty="0" smtClean="0">
                <a:solidFill>
                  <a:srgbClr val="EF1156"/>
                </a:solidFill>
              </a:rPr>
              <a:t>TAI, KAS VERTINGIAUSI, MOTINAI IR VAIKUI</a:t>
            </a:r>
            <a:r>
              <a:rPr lang="ru-RU" sz="2800" b="1" dirty="0" smtClean="0">
                <a:solidFill>
                  <a:srgbClr val="EF1156"/>
                </a:solidFill>
              </a:rPr>
              <a:t>!</a:t>
            </a:r>
          </a:p>
          <a:p>
            <a:pPr algn="ctr"/>
            <a:endParaRPr lang="ru-RU" b="1" dirty="0" smtClean="0">
              <a:solidFill>
                <a:srgbClr val="EF1156"/>
              </a:solidFill>
              <a:latin typeface="Raleway"/>
              <a:cs typeface="Raleway"/>
            </a:endParaRPr>
          </a:p>
          <a:p>
            <a:pPr algn="ctr"/>
            <a:r>
              <a:rPr lang="lt-LT" sz="4000" b="1" spc="300" dirty="0" smtClean="0">
                <a:solidFill>
                  <a:srgbClr val="EF1156"/>
                </a:solidFill>
                <a:latin typeface="Raleway"/>
                <a:cs typeface="Raleway"/>
              </a:rPr>
              <a:t>PRENATAL</a:t>
            </a:r>
            <a:r>
              <a:rPr lang="ru-RU" sz="4400" b="1" dirty="0" smtClean="0">
                <a:solidFill>
                  <a:srgbClr val="EF1156"/>
                </a:solidFill>
                <a:latin typeface="Raleway"/>
                <a:cs typeface="Raleway"/>
              </a:rPr>
              <a:t> +</a:t>
            </a:r>
            <a:r>
              <a:rPr lang="ru-RU" b="1" dirty="0" smtClean="0">
                <a:solidFill>
                  <a:srgbClr val="EF1156"/>
                </a:solidFill>
                <a:latin typeface="Raleway"/>
                <a:cs typeface="Raleway"/>
              </a:rPr>
              <a:t/>
            </a:r>
            <a:br>
              <a:rPr lang="ru-RU" b="1" dirty="0" smtClean="0">
                <a:solidFill>
                  <a:srgbClr val="EF1156"/>
                </a:solidFill>
                <a:latin typeface="Raleway"/>
                <a:cs typeface="Raleway"/>
              </a:rPr>
            </a:br>
            <a:r>
              <a:rPr lang="lt-LT" b="1" spc="300" dirty="0" smtClean="0">
                <a:solidFill>
                  <a:srgbClr val="EF1156"/>
                </a:solidFill>
                <a:latin typeface="Raleway"/>
                <a:cs typeface="Raleway"/>
              </a:rPr>
              <a:t>Subalansuotas vitaminų-mineralų kompleksas </a:t>
            </a:r>
          </a:p>
          <a:p>
            <a:pPr algn="ctr"/>
            <a:r>
              <a:rPr lang="lt-LT" b="1" spc="300" dirty="0" smtClean="0">
                <a:solidFill>
                  <a:srgbClr val="EF1156"/>
                </a:solidFill>
                <a:latin typeface="Raleway"/>
                <a:cs typeface="Raleway"/>
              </a:rPr>
              <a:t>nėščioms </a:t>
            </a:r>
            <a:r>
              <a:rPr lang="lt-LT" b="1" spc="300" smtClean="0">
                <a:solidFill>
                  <a:srgbClr val="EF1156"/>
                </a:solidFill>
                <a:latin typeface="Raleway"/>
                <a:cs typeface="Raleway"/>
              </a:rPr>
              <a:t>ir maitinančioms moterims</a:t>
            </a:r>
            <a:endParaRPr lang="ru-RU" sz="2800" b="1" spc="300" dirty="0" smtClean="0">
              <a:solidFill>
                <a:srgbClr val="EF1156"/>
              </a:solidFill>
              <a:latin typeface="Raleway"/>
              <a:cs typeface="Raleway"/>
            </a:endParaRPr>
          </a:p>
        </p:txBody>
      </p:sp>
      <p:pic>
        <p:nvPicPr>
          <p:cNvPr id="8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rgbClr val="EF1156">
                <a:tint val="45000"/>
                <a:satMod val="400000"/>
              </a:srgbClr>
            </a:duotone>
            <a:lum bright="27000" contrast="5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6196" y="344016"/>
            <a:ext cx="689688" cy="456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4432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0" y="-223518"/>
            <a:ext cx="9144000" cy="3627718"/>
          </a:xfrm>
          <a:prstGeom prst="rect">
            <a:avLst/>
          </a:prstGeom>
          <a:solidFill>
            <a:schemeClr val="bg1"/>
          </a:solidFill>
          <a:ln cmpd="sng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10</a:t>
            </a:fld>
            <a:endParaRPr lang="en-US" dirty="0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2424603" y="155102"/>
            <a:ext cx="4390040" cy="1435239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endParaRPr lang="en-US" sz="6000" b="1" dirty="0" smtClean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sp>
        <p:nvSpPr>
          <p:cNvPr id="12" name="Rectangle 5"/>
          <p:cNvSpPr/>
          <p:nvPr/>
        </p:nvSpPr>
        <p:spPr>
          <a:xfrm>
            <a:off x="428625" y="3717129"/>
            <a:ext cx="8258175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="1" dirty="0" smtClean="0">
                <a:solidFill>
                  <a:srgbClr val="F4A32C"/>
                </a:solidFill>
                <a:latin typeface="Raleway"/>
                <a:cs typeface="Raleway"/>
              </a:rPr>
              <a:t>PRENATAL</a:t>
            </a:r>
            <a:r>
              <a:rPr lang="ru-RU" b="1" dirty="0" smtClean="0">
                <a:solidFill>
                  <a:srgbClr val="F4A32C"/>
                </a:solidFill>
                <a:latin typeface="Raleway"/>
                <a:cs typeface="Raleway"/>
              </a:rPr>
              <a:t> </a:t>
            </a:r>
            <a:r>
              <a:rPr lang="ru-RU" sz="2400" b="1" dirty="0" smtClean="0">
                <a:solidFill>
                  <a:srgbClr val="F4A32C"/>
                </a:solidFill>
                <a:latin typeface="Raleway"/>
                <a:cs typeface="Raleway"/>
              </a:rPr>
              <a:t>+</a:t>
            </a:r>
            <a:r>
              <a:rPr lang="ru-RU" b="1" dirty="0" smtClean="0">
                <a:solidFill>
                  <a:srgbClr val="F4A32C"/>
                </a:solidFill>
                <a:latin typeface="Raleway"/>
                <a:cs typeface="Raleway"/>
              </a:rPr>
              <a:t> </a:t>
            </a:r>
            <a:r>
              <a:rPr lang="lt-LT" b="1" dirty="0" smtClean="0">
                <a:solidFill>
                  <a:srgbClr val="F4A32C"/>
                </a:solidFill>
                <a:latin typeface="Raleway"/>
                <a:cs typeface="Raleway"/>
              </a:rPr>
              <a:t>SUDĖTYJE ESANTYS ŽUVŲ TAUKAI </a:t>
            </a:r>
            <a:r>
              <a:rPr lang="ru-RU" b="1" dirty="0" smtClean="0">
                <a:solidFill>
                  <a:srgbClr val="F4A32C"/>
                </a:solidFill>
                <a:latin typeface="Raleway"/>
                <a:cs typeface="Raleway"/>
              </a:rPr>
              <a:t>–</a:t>
            </a:r>
            <a:r>
              <a:rPr lang="lt-LT" b="1" dirty="0" smtClean="0">
                <a:solidFill>
                  <a:srgbClr val="F4A32C"/>
                </a:solidFill>
                <a:latin typeface="Raleway"/>
                <a:cs typeface="Raleway"/>
              </a:rPr>
              <a:t>OMEGA</a:t>
            </a:r>
            <a:r>
              <a:rPr lang="ru-RU" b="1" dirty="0" smtClean="0">
                <a:solidFill>
                  <a:srgbClr val="F4A32C"/>
                </a:solidFill>
                <a:latin typeface="Raleway"/>
                <a:cs typeface="Raleway"/>
              </a:rPr>
              <a:t> 3</a:t>
            </a:r>
            <a:r>
              <a:rPr lang="lt-LT" b="1" dirty="0" smtClean="0">
                <a:solidFill>
                  <a:srgbClr val="F4A32C"/>
                </a:solidFill>
                <a:latin typeface="Raleway"/>
                <a:cs typeface="Raleway"/>
              </a:rPr>
              <a:t> ŠALTINIS</a:t>
            </a:r>
            <a:r>
              <a:rPr lang="ru-RU" b="1" dirty="0" smtClean="0">
                <a:solidFill>
                  <a:srgbClr val="F4A32C"/>
                </a:solidFill>
                <a:latin typeface="Raleway"/>
                <a:cs typeface="Raleway"/>
              </a:rPr>
              <a:t> </a:t>
            </a:r>
            <a:br>
              <a:rPr lang="ru-RU" b="1" dirty="0" smtClean="0">
                <a:solidFill>
                  <a:srgbClr val="F4A32C"/>
                </a:solidFill>
                <a:latin typeface="Raleway"/>
                <a:cs typeface="Raleway"/>
              </a:rPr>
            </a:br>
            <a:r>
              <a:rPr lang="lt-LT" b="1" dirty="0" smtClean="0">
                <a:solidFill>
                  <a:srgbClr val="C00000"/>
                </a:solidFill>
                <a:latin typeface="Raleway"/>
                <a:cs typeface="Raleway"/>
              </a:rPr>
              <a:t>DHR</a:t>
            </a:r>
            <a:r>
              <a:rPr lang="ru-RU" b="1" dirty="0" smtClean="0">
                <a:solidFill>
                  <a:srgbClr val="C00000"/>
                </a:solidFill>
                <a:latin typeface="Raleway"/>
                <a:cs typeface="Raleway"/>
              </a:rPr>
              <a:t> </a:t>
            </a:r>
            <a:r>
              <a:rPr lang="ru-RU" b="1" spc="300" dirty="0" smtClean="0">
                <a:solidFill>
                  <a:srgbClr val="C00000"/>
                </a:solidFill>
                <a:latin typeface="Raleway"/>
                <a:cs typeface="Raleway"/>
              </a:rPr>
              <a:t>– </a:t>
            </a:r>
            <a:r>
              <a:rPr lang="lt-LT" b="1" spc="300" dirty="0" smtClean="0">
                <a:solidFill>
                  <a:srgbClr val="C00000"/>
                </a:solidFill>
                <a:latin typeface="Raleway"/>
                <a:cs typeface="Raleway"/>
              </a:rPr>
              <a:t>polineprisotinta riebalų rūgšis</a:t>
            </a:r>
            <a:r>
              <a:rPr lang="ru-RU" b="1" spc="300" dirty="0" smtClean="0">
                <a:solidFill>
                  <a:srgbClr val="C00000"/>
                </a:solidFill>
                <a:latin typeface="Raleway"/>
                <a:cs typeface="Raleway"/>
              </a:rPr>
              <a:t>, </a:t>
            </a:r>
            <a:r>
              <a:rPr lang="lt-LT" b="1" spc="300" dirty="0" smtClean="0">
                <a:solidFill>
                  <a:srgbClr val="C00000"/>
                </a:solidFill>
                <a:latin typeface="Raleway"/>
                <a:cs typeface="Raleway"/>
              </a:rPr>
              <a:t>reikalinga visų organų sistamų sveikatai.</a:t>
            </a:r>
            <a:endParaRPr lang="ru-RU" b="1" spc="300" dirty="0" smtClean="0">
              <a:solidFill>
                <a:srgbClr val="C00000"/>
              </a:solidFill>
              <a:latin typeface="Raleway"/>
              <a:cs typeface="Raleway"/>
            </a:endParaRPr>
          </a:p>
          <a:p>
            <a:pPr algn="ctr"/>
            <a:endParaRPr lang="ru-RU" sz="1400" b="1" spc="300" dirty="0" smtClean="0">
              <a:solidFill>
                <a:srgbClr val="C00000"/>
              </a:solidFill>
              <a:latin typeface="Raleway"/>
              <a:cs typeface="Raleway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44" y="-140719"/>
            <a:ext cx="2306656" cy="36666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040" y="872721"/>
            <a:ext cx="3384084" cy="22419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48275" y="506852"/>
            <a:ext cx="2151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 smtClean="0"/>
              <a:t>Žuvų taukai </a:t>
            </a:r>
            <a:r>
              <a:rPr lang="ru-RU" dirty="0" smtClean="0"/>
              <a:t>(</a:t>
            </a:r>
            <a:r>
              <a:rPr lang="lt-LT" dirty="0" smtClean="0"/>
              <a:t>DHR</a:t>
            </a:r>
            <a:r>
              <a:rPr lang="ru-RU" dirty="0" smtClean="0"/>
              <a:t>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1506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0" y="-223518"/>
            <a:ext cx="9144000" cy="3627718"/>
          </a:xfrm>
          <a:prstGeom prst="rect">
            <a:avLst/>
          </a:prstGeom>
          <a:solidFill>
            <a:schemeClr val="bg1"/>
          </a:solidFill>
          <a:ln cmpd="sng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11</a:t>
            </a:fld>
            <a:endParaRPr lang="en-US" dirty="0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2424603" y="155102"/>
            <a:ext cx="4390040" cy="1435239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endParaRPr lang="en-US" sz="6000" b="1" dirty="0" smtClean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sp>
        <p:nvSpPr>
          <p:cNvPr id="12" name="Rectangle 5"/>
          <p:cNvSpPr/>
          <p:nvPr/>
        </p:nvSpPr>
        <p:spPr>
          <a:xfrm>
            <a:off x="428625" y="3717129"/>
            <a:ext cx="8258175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="1" spc="300" dirty="0" smtClean="0">
                <a:solidFill>
                  <a:srgbClr val="F4A32C"/>
                </a:solidFill>
                <a:latin typeface="Raleway"/>
                <a:cs typeface="Raleway"/>
              </a:rPr>
              <a:t>PRENATAL</a:t>
            </a:r>
            <a:r>
              <a:rPr lang="ru-RU" b="1" spc="300" dirty="0" smtClean="0">
                <a:solidFill>
                  <a:srgbClr val="F4A32C"/>
                </a:solidFill>
                <a:latin typeface="Raleway"/>
                <a:cs typeface="Raleway"/>
              </a:rPr>
              <a:t> + </a:t>
            </a:r>
            <a:r>
              <a:rPr lang="lt-LT" b="1" spc="300" dirty="0">
                <a:solidFill>
                  <a:srgbClr val="F4A32C"/>
                </a:solidFill>
                <a:latin typeface="Raleway"/>
                <a:cs typeface="Raleway"/>
              </a:rPr>
              <a:t> </a:t>
            </a:r>
            <a:r>
              <a:rPr lang="lt-LT" b="1" spc="300" dirty="0" smtClean="0">
                <a:solidFill>
                  <a:srgbClr val="F4A32C"/>
                </a:solidFill>
                <a:latin typeface="Raleway"/>
                <a:cs typeface="Raleway"/>
              </a:rPr>
              <a:t>SUDĖTYJE SVARBŪS SVEIKATAI MINERALAI</a:t>
            </a:r>
            <a:r>
              <a:rPr lang="ru-RU" b="1" spc="300" dirty="0" smtClean="0">
                <a:solidFill>
                  <a:srgbClr val="F4A32C"/>
                </a:solidFill>
                <a:latin typeface="Raleway"/>
                <a:cs typeface="Raleway"/>
              </a:rPr>
              <a:t> </a:t>
            </a:r>
            <a:r>
              <a:rPr lang="lt-LT" sz="1600" b="1" spc="300" dirty="0" smtClean="0">
                <a:solidFill>
                  <a:srgbClr val="F4A32C"/>
                </a:solidFill>
                <a:latin typeface="Raleway"/>
                <a:cs typeface="Raleway"/>
              </a:rPr>
              <a:t/>
            </a:r>
            <a:br>
              <a:rPr lang="lt-LT" sz="1600" b="1" spc="300" dirty="0" smtClean="0">
                <a:solidFill>
                  <a:srgbClr val="F4A32C"/>
                </a:solidFill>
                <a:latin typeface="Raleway"/>
                <a:cs typeface="Raleway"/>
              </a:rPr>
            </a:br>
            <a:r>
              <a:rPr lang="lt-LT" b="1" spc="300" dirty="0" smtClean="0">
                <a:solidFill>
                  <a:srgbClr val="C00000"/>
                </a:solidFill>
                <a:latin typeface="Raleway"/>
                <a:cs typeface="Raleway"/>
              </a:rPr>
              <a:t>cinkas</a:t>
            </a:r>
            <a:r>
              <a:rPr lang="ru-RU" b="1" spc="300" dirty="0" smtClean="0">
                <a:solidFill>
                  <a:srgbClr val="C00000"/>
                </a:solidFill>
                <a:latin typeface="Raleway"/>
                <a:cs typeface="Raleway"/>
              </a:rPr>
              <a:t>, </a:t>
            </a:r>
            <a:r>
              <a:rPr lang="lt-LT" b="1" spc="300" dirty="0" smtClean="0">
                <a:solidFill>
                  <a:srgbClr val="C00000"/>
                </a:solidFill>
                <a:latin typeface="Raleway"/>
                <a:cs typeface="Raleway"/>
              </a:rPr>
              <a:t>selenas ir jodas</a:t>
            </a:r>
            <a:endParaRPr lang="ru-RU" sz="1400" b="1" spc="300" dirty="0" smtClean="0">
              <a:solidFill>
                <a:srgbClr val="C00000"/>
              </a:solidFill>
              <a:latin typeface="Raleway"/>
              <a:cs typeface="Raleway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43" y="-140719"/>
            <a:ext cx="2544781" cy="40451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67000" y="1405675"/>
            <a:ext cx="2151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b="1" dirty="0" smtClean="0"/>
              <a:t>Mineralų</a:t>
            </a:r>
            <a:r>
              <a:rPr lang="ru-RU" b="1" dirty="0" smtClean="0"/>
              <a:t> </a:t>
            </a:r>
            <a:r>
              <a:rPr lang="lt-LT" b="1" dirty="0" smtClean="0"/>
              <a:t>kompleksas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080" y="-140719"/>
            <a:ext cx="2276970" cy="2143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340" y="1405675"/>
            <a:ext cx="1571625" cy="15716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088" y="1625930"/>
            <a:ext cx="1601512" cy="160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49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0" y="-223518"/>
            <a:ext cx="9144000" cy="3627718"/>
          </a:xfrm>
          <a:prstGeom prst="rect">
            <a:avLst/>
          </a:prstGeom>
          <a:solidFill>
            <a:schemeClr val="bg1"/>
          </a:solidFill>
          <a:ln cmpd="sng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12</a:t>
            </a:fld>
            <a:endParaRPr lang="en-US" dirty="0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2424603" y="155102"/>
            <a:ext cx="4390040" cy="1435239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endParaRPr lang="en-US" sz="6000" b="1" dirty="0" smtClean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sp>
        <p:nvSpPr>
          <p:cNvPr id="12" name="Rectangle 5"/>
          <p:cNvSpPr/>
          <p:nvPr/>
        </p:nvSpPr>
        <p:spPr>
          <a:xfrm>
            <a:off x="428625" y="3717129"/>
            <a:ext cx="8258175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="1" spc="300" dirty="0" smtClean="0">
                <a:solidFill>
                  <a:srgbClr val="F4A32C"/>
                </a:solidFill>
                <a:latin typeface="Raleway"/>
                <a:cs typeface="Raleway"/>
              </a:rPr>
              <a:t>PRENATAL</a:t>
            </a:r>
            <a:r>
              <a:rPr lang="ru-RU" b="1" spc="300" dirty="0" smtClean="0">
                <a:solidFill>
                  <a:srgbClr val="F4A32C"/>
                </a:solidFill>
                <a:latin typeface="Raleway"/>
                <a:cs typeface="Raleway"/>
              </a:rPr>
              <a:t>+ </a:t>
            </a:r>
            <a:r>
              <a:rPr lang="lt-LT" b="1" spc="300" dirty="0" smtClean="0">
                <a:solidFill>
                  <a:srgbClr val="F4A32C"/>
                </a:solidFill>
                <a:latin typeface="Raleway"/>
                <a:cs typeface="Raleway"/>
              </a:rPr>
              <a:t>SUDĖTYJE – NĖŠČIOSIOMS ITIN REIKALINGI VITAMINAI</a:t>
            </a:r>
            <a:endParaRPr lang="ru-RU" b="1" spc="300" dirty="0" smtClean="0">
              <a:solidFill>
                <a:srgbClr val="C00000"/>
              </a:solidFill>
              <a:latin typeface="Raleway"/>
              <a:cs typeface="Raleway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44" y="-223517"/>
            <a:ext cx="2682594" cy="42642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797" y="638044"/>
            <a:ext cx="4764805" cy="20941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68283" y="1405675"/>
            <a:ext cx="2151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b="1" dirty="0" smtClean="0"/>
              <a:t>Vitaminų</a:t>
            </a:r>
            <a:r>
              <a:rPr lang="ru-RU" b="1" dirty="0" smtClean="0"/>
              <a:t> </a:t>
            </a:r>
            <a:r>
              <a:rPr lang="lt-LT" b="1" dirty="0" smtClean="0"/>
              <a:t>kompleksas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390558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0" y="-223518"/>
            <a:ext cx="9144000" cy="3627718"/>
          </a:xfrm>
          <a:prstGeom prst="rect">
            <a:avLst/>
          </a:prstGeom>
          <a:solidFill>
            <a:schemeClr val="bg1"/>
          </a:solidFill>
          <a:ln cmpd="sng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13</a:t>
            </a:fld>
            <a:endParaRPr lang="en-US" dirty="0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2424603" y="155102"/>
            <a:ext cx="4390040" cy="1435239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endParaRPr lang="en-US" sz="6000" b="1" dirty="0" smtClean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sp>
        <p:nvSpPr>
          <p:cNvPr id="12" name="Rectangle 5"/>
          <p:cNvSpPr/>
          <p:nvPr/>
        </p:nvSpPr>
        <p:spPr>
          <a:xfrm>
            <a:off x="428625" y="3717129"/>
            <a:ext cx="8258175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="1" dirty="0" smtClean="0">
                <a:solidFill>
                  <a:srgbClr val="F4A32C"/>
                </a:solidFill>
                <a:latin typeface="Raleway"/>
                <a:cs typeface="Raleway"/>
              </a:rPr>
              <a:t>PRENATAL</a:t>
            </a:r>
            <a:r>
              <a:rPr lang="ru-RU" b="1" dirty="0" smtClean="0">
                <a:solidFill>
                  <a:srgbClr val="F4A32C"/>
                </a:solidFill>
                <a:latin typeface="Raleway"/>
                <a:cs typeface="Raleway"/>
              </a:rPr>
              <a:t> +</a:t>
            </a:r>
            <a:r>
              <a:rPr lang="lt-LT" b="1" dirty="0" smtClean="0">
                <a:solidFill>
                  <a:srgbClr val="F4A32C"/>
                </a:solidFill>
                <a:latin typeface="Raleway"/>
                <a:cs typeface="Raleway"/>
              </a:rPr>
              <a:t> SUDĖTYJE NĖRA KENKSMINGŲ AR ABEJONES KELIANČIŲ KOMPONENTŲ</a:t>
            </a:r>
            <a:r>
              <a:rPr lang="ru-RU" b="1" dirty="0" smtClean="0">
                <a:solidFill>
                  <a:srgbClr val="F4A32C"/>
                </a:solidFill>
                <a:latin typeface="Raleway"/>
                <a:cs typeface="Raleway"/>
              </a:rPr>
              <a:t> :  </a:t>
            </a:r>
            <a:br>
              <a:rPr lang="ru-RU" b="1" dirty="0" smtClean="0">
                <a:solidFill>
                  <a:srgbClr val="F4A32C"/>
                </a:solidFill>
                <a:latin typeface="Raleway"/>
                <a:cs typeface="Raleway"/>
              </a:rPr>
            </a:br>
            <a:r>
              <a:rPr lang="lt-LT" b="1" spc="300" dirty="0" smtClean="0">
                <a:solidFill>
                  <a:srgbClr val="C00000"/>
                </a:solidFill>
                <a:latin typeface="Raleway"/>
                <a:cs typeface="Raleway"/>
              </a:rPr>
              <a:t>titano diaoksido</a:t>
            </a:r>
            <a:r>
              <a:rPr lang="ru-RU" b="1" spc="300" dirty="0" smtClean="0">
                <a:solidFill>
                  <a:srgbClr val="C00000"/>
                </a:solidFill>
                <a:latin typeface="Raleway"/>
                <a:cs typeface="Raleway"/>
              </a:rPr>
              <a:t>, </a:t>
            </a:r>
            <a:r>
              <a:rPr lang="lt-LT" b="1" spc="300" dirty="0" smtClean="0">
                <a:solidFill>
                  <a:srgbClr val="C00000"/>
                </a:solidFill>
                <a:latin typeface="Raleway"/>
                <a:cs typeface="Raleway"/>
              </a:rPr>
              <a:t>dirbtinių dažiklių </a:t>
            </a:r>
            <a:br>
              <a:rPr lang="lt-LT" b="1" spc="300" dirty="0" smtClean="0">
                <a:solidFill>
                  <a:srgbClr val="C00000"/>
                </a:solidFill>
                <a:latin typeface="Raleway"/>
                <a:cs typeface="Raleway"/>
              </a:rPr>
            </a:br>
            <a:r>
              <a:rPr lang="lt-LT" b="1" spc="300" dirty="0" smtClean="0">
                <a:solidFill>
                  <a:srgbClr val="C00000"/>
                </a:solidFill>
                <a:latin typeface="Raleway"/>
                <a:cs typeface="Raleway"/>
              </a:rPr>
              <a:t>ir aromatizatorių</a:t>
            </a:r>
            <a:r>
              <a:rPr lang="ru-RU" b="1" spc="300" dirty="0" smtClean="0">
                <a:solidFill>
                  <a:srgbClr val="C00000"/>
                </a:solidFill>
                <a:latin typeface="Raleway"/>
                <a:cs typeface="Raleway"/>
              </a:rPr>
              <a:t> </a:t>
            </a:r>
            <a:endParaRPr lang="ru-RU" sz="1400" b="1" spc="300" dirty="0" smtClean="0">
              <a:solidFill>
                <a:srgbClr val="C00000"/>
              </a:solidFill>
              <a:latin typeface="Raleway"/>
              <a:cs typeface="Raleway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44" y="-223517"/>
            <a:ext cx="2682594" cy="42642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637817"/>
            <a:ext cx="3886200" cy="25905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14650" y="1506661"/>
            <a:ext cx="2151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b="1" dirty="0" smtClean="0"/>
              <a:t>Natūralus dažiklis</a:t>
            </a:r>
            <a:r>
              <a:rPr lang="ru-RU" b="1" dirty="0" smtClean="0"/>
              <a:t>–</a:t>
            </a:r>
          </a:p>
          <a:p>
            <a:pPr algn="ctr"/>
            <a:r>
              <a:rPr lang="en-US" b="1" dirty="0" err="1" smtClean="0"/>
              <a:t>sald</a:t>
            </a:r>
            <a:r>
              <a:rPr lang="lt-LT" b="1" dirty="0" smtClean="0"/>
              <a:t>žiavaisio pupmedžio </a:t>
            </a:r>
            <a:br>
              <a:rPr lang="lt-LT" b="1" dirty="0" smtClean="0"/>
            </a:br>
            <a:r>
              <a:rPr lang="lt-LT" b="1" dirty="0" smtClean="0"/>
              <a:t>vaisiai (kerob)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218836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>
            <a:lum/>
          </a:blip>
          <a:srcRect/>
          <a:stretch>
            <a:fillRect t="3285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7" y="-9525"/>
            <a:ext cx="4571999" cy="3918857"/>
          </a:xfrm>
          <a:prstGeom prst="rect">
            <a:avLst/>
          </a:prstGeom>
          <a:ln w="15875" cmpd="sng"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-9525" y="3918857"/>
            <a:ext cx="9143999" cy="1224644"/>
          </a:xfrm>
          <a:prstGeom prst="rect">
            <a:avLst/>
          </a:prstGeom>
          <a:solidFill>
            <a:srgbClr val="EF115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46229" y="4225771"/>
            <a:ext cx="8451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4 </a:t>
            </a:r>
            <a:r>
              <a:rPr lang="lt-LT" sz="3600" b="1" dirty="0" smtClean="0">
                <a:solidFill>
                  <a:schemeClr val="bg1"/>
                </a:solidFill>
              </a:rPr>
              <a:t>priežastys pasirinkti Prenatal</a:t>
            </a:r>
            <a:r>
              <a:rPr lang="ru-RU" sz="3600" b="1" dirty="0" smtClean="0">
                <a:solidFill>
                  <a:schemeClr val="bg1"/>
                </a:solidFill>
              </a:rPr>
              <a:t> +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24487" y="560861"/>
            <a:ext cx="3373283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C0000"/>
                </a:solidFill>
              </a:rPr>
              <a:t>T</a:t>
            </a:r>
            <a:r>
              <a:rPr lang="lt-LT" sz="1600" b="1" dirty="0" smtClean="0">
                <a:solidFill>
                  <a:srgbClr val="CC0000"/>
                </a:solidFill>
              </a:rPr>
              <a:t>ai, kas būtina </a:t>
            </a:r>
            <a:r>
              <a:rPr lang="ru-RU" sz="1600" b="1" dirty="0" smtClean="0">
                <a:solidFill>
                  <a:srgbClr val="CC0000"/>
                </a:solidFill>
              </a:rPr>
              <a:t>– </a:t>
            </a:r>
            <a:r>
              <a:rPr lang="lt-LT" sz="1600" b="1" dirty="0" smtClean="0">
                <a:solidFill>
                  <a:srgbClr val="CC0000"/>
                </a:solidFill>
              </a:rPr>
              <a:t>kartu</a:t>
            </a:r>
            <a:r>
              <a:rPr lang="ru-RU" sz="1600" b="1" dirty="0" smtClean="0">
                <a:solidFill>
                  <a:srgbClr val="CC0000"/>
                </a:solidFill>
              </a:rPr>
              <a:t> </a:t>
            </a:r>
            <a:br>
              <a:rPr lang="ru-RU" sz="1600" b="1" dirty="0" smtClean="0">
                <a:solidFill>
                  <a:srgbClr val="CC0000"/>
                </a:solidFill>
              </a:rPr>
            </a:br>
            <a:r>
              <a:rPr lang="ru-RU" sz="1600" b="1" dirty="0" smtClean="0"/>
              <a:t>О</a:t>
            </a:r>
            <a:r>
              <a:rPr lang="lt-LT" sz="1600" b="1" dirty="0" smtClean="0"/>
              <a:t>mega</a:t>
            </a:r>
            <a:r>
              <a:rPr lang="ru-RU" sz="1600" b="1" dirty="0" smtClean="0"/>
              <a:t> 3, </a:t>
            </a:r>
            <a:r>
              <a:rPr lang="lt-LT" sz="1600" b="1" dirty="0" smtClean="0"/>
              <a:t>vitaminai ir mineralai</a:t>
            </a:r>
            <a:r>
              <a:rPr lang="ru-RU" sz="1600" b="1" dirty="0" smtClean="0"/>
              <a:t> </a:t>
            </a:r>
            <a:br>
              <a:rPr lang="ru-RU" sz="1600" b="1" dirty="0" smtClean="0"/>
            </a:br>
            <a:r>
              <a:rPr lang="lt-LT" sz="1600" b="1" u="sng" dirty="0" smtClean="0"/>
              <a:t>viename komplekse</a:t>
            </a:r>
          </a:p>
          <a:p>
            <a:endParaRPr lang="ru-RU" sz="1600" b="1" u="sng" dirty="0" smtClean="0"/>
          </a:p>
          <a:p>
            <a:r>
              <a:rPr lang="lt-LT" sz="1600" b="1" dirty="0">
                <a:solidFill>
                  <a:srgbClr val="CC0000"/>
                </a:solidFill>
              </a:rPr>
              <a:t>Patogus vartojimas</a:t>
            </a:r>
            <a:r>
              <a:rPr lang="ru-RU" sz="1600" b="1" dirty="0">
                <a:solidFill>
                  <a:srgbClr val="CC0000"/>
                </a:solidFill>
              </a:rPr>
              <a:t/>
            </a:r>
            <a:br>
              <a:rPr lang="ru-RU" sz="1600" b="1" dirty="0">
                <a:solidFill>
                  <a:srgbClr val="CC0000"/>
                </a:solidFill>
              </a:rPr>
            </a:br>
            <a:r>
              <a:rPr lang="ru-RU" sz="1600" b="1" u="sng" dirty="0" smtClean="0"/>
              <a:t>1 </a:t>
            </a:r>
            <a:r>
              <a:rPr lang="lt-LT" sz="1600" b="1" u="sng" dirty="0" smtClean="0"/>
              <a:t>kapsulė</a:t>
            </a:r>
            <a:r>
              <a:rPr lang="ru-RU" sz="1600" b="1" u="sng" dirty="0" smtClean="0"/>
              <a:t> 1 </a:t>
            </a:r>
            <a:r>
              <a:rPr lang="lt-LT" sz="1600" b="1" u="sng" dirty="0" smtClean="0"/>
              <a:t>kartą per dieną</a:t>
            </a:r>
            <a:endParaRPr lang="ru-RU" sz="1600" b="1" u="sng" dirty="0" smtClean="0"/>
          </a:p>
          <a:p>
            <a:endParaRPr lang="ru-RU" sz="1600" b="1" u="sng" dirty="0" smtClean="0"/>
          </a:p>
          <a:p>
            <a:r>
              <a:rPr lang="lt-LT" sz="1600" b="1" dirty="0" smtClean="0">
                <a:solidFill>
                  <a:srgbClr val="CC0000"/>
                </a:solidFill>
              </a:rPr>
              <a:t>Suderinamumas</a:t>
            </a:r>
            <a:r>
              <a:rPr lang="ru-RU" sz="1600" b="1" dirty="0" smtClean="0">
                <a:solidFill>
                  <a:srgbClr val="CC0000"/>
                </a:solidFill>
              </a:rPr>
              <a:t> </a:t>
            </a:r>
            <a:r>
              <a:rPr lang="lt-LT" sz="1600" b="1" dirty="0" smtClean="0">
                <a:solidFill>
                  <a:srgbClr val="CC0000"/>
                </a:solidFill>
              </a:rPr>
              <a:t/>
            </a:r>
            <a:br>
              <a:rPr lang="lt-LT" sz="1600" b="1" dirty="0" smtClean="0">
                <a:solidFill>
                  <a:srgbClr val="CC0000"/>
                </a:solidFill>
              </a:rPr>
            </a:br>
            <a:r>
              <a:rPr lang="en-US" sz="1600" b="1" u="sng" dirty="0" err="1" smtClean="0"/>
              <a:t>Subalansuotas</a:t>
            </a:r>
            <a:r>
              <a:rPr lang="lt-LT" sz="1600" b="1" u="sng" dirty="0" smtClean="0"/>
              <a:t> </a:t>
            </a:r>
            <a:r>
              <a:rPr lang="lt-LT" sz="1600" b="1" dirty="0" smtClean="0"/>
              <a:t>komponentų derinys</a:t>
            </a:r>
            <a:endParaRPr lang="ru-RU" sz="1600" b="1" dirty="0" smtClean="0"/>
          </a:p>
          <a:p>
            <a:endParaRPr lang="ru-RU" sz="1600" b="1" dirty="0"/>
          </a:p>
          <a:p>
            <a:r>
              <a:rPr lang="ru-RU" sz="1600" b="1" dirty="0" smtClean="0">
                <a:solidFill>
                  <a:srgbClr val="CC0000"/>
                </a:solidFill>
              </a:rPr>
              <a:t>О</a:t>
            </a:r>
            <a:r>
              <a:rPr lang="lt-LT" sz="1600" b="1" dirty="0" smtClean="0">
                <a:solidFill>
                  <a:srgbClr val="CC0000"/>
                </a:solidFill>
              </a:rPr>
              <a:t>ptimali dozė</a:t>
            </a:r>
            <a:r>
              <a:rPr lang="ru-RU" sz="1600" b="1" dirty="0" smtClean="0">
                <a:solidFill>
                  <a:srgbClr val="CC0000"/>
                </a:solidFill>
              </a:rPr>
              <a:t> </a:t>
            </a:r>
            <a:br>
              <a:rPr lang="ru-RU" sz="1600" b="1" dirty="0" smtClean="0">
                <a:solidFill>
                  <a:srgbClr val="CC0000"/>
                </a:solidFill>
              </a:rPr>
            </a:br>
            <a:r>
              <a:rPr lang="lt-LT" sz="1600" b="1" dirty="0" smtClean="0"/>
              <a:t>A</a:t>
            </a:r>
            <a:r>
              <a:rPr lang="en-US" sz="1600" b="1" dirty="0" smtClean="0"/>
              <a:t>a</a:t>
            </a:r>
            <a:r>
              <a:rPr lang="lt-LT" sz="1600" b="1" dirty="0" smtClean="0"/>
              <a:t>tsižvelgta į </a:t>
            </a:r>
            <a:r>
              <a:rPr lang="lt-LT" sz="1600" b="1" u="sng" dirty="0" smtClean="0"/>
              <a:t>padidėjusį</a:t>
            </a:r>
            <a:r>
              <a:rPr lang="ru-RU" sz="1600" b="1" u="sng" dirty="0" smtClean="0"/>
              <a:t> </a:t>
            </a:r>
            <a:r>
              <a:rPr lang="lt-LT" sz="1600" b="1" u="sng" dirty="0" smtClean="0"/>
              <a:t>poreikį</a:t>
            </a:r>
            <a:r>
              <a:rPr lang="ru-RU" sz="1600" b="1" dirty="0" smtClean="0"/>
              <a:t> </a:t>
            </a:r>
            <a:r>
              <a:rPr lang="lt-LT" sz="1600" b="1" dirty="0" smtClean="0"/>
              <a:t>nėštumo metu</a:t>
            </a:r>
            <a:endParaRPr lang="ru-RU" sz="1600" b="1" dirty="0"/>
          </a:p>
          <a:p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 smtClean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214" y="768940"/>
            <a:ext cx="2581274" cy="410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3176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00525" y="438150"/>
            <a:ext cx="41052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3200" b="1" dirty="0" smtClean="0">
                <a:solidFill>
                  <a:srgbClr val="EF1156"/>
                </a:solidFill>
              </a:rPr>
              <a:t>PRENATAL</a:t>
            </a:r>
            <a:r>
              <a:rPr lang="ru-RU" sz="3200" b="1" dirty="0" smtClean="0">
                <a:solidFill>
                  <a:srgbClr val="EF1156"/>
                </a:solidFill>
              </a:rPr>
              <a:t>: </a:t>
            </a:r>
            <a:r>
              <a:rPr lang="ru-RU" sz="3200" b="1" dirty="0">
                <a:solidFill>
                  <a:srgbClr val="EF1156"/>
                </a:solidFill>
              </a:rPr>
              <a:t/>
            </a:r>
            <a:br>
              <a:rPr lang="ru-RU" sz="3200" b="1" dirty="0">
                <a:solidFill>
                  <a:srgbClr val="EF1156"/>
                </a:solidFill>
              </a:rPr>
            </a:br>
            <a:r>
              <a:rPr lang="lt-LT" sz="3200" b="1" dirty="0" smtClean="0">
                <a:solidFill>
                  <a:srgbClr val="EF1156"/>
                </a:solidFill>
              </a:rPr>
              <a:t>TAI, KAS VERTINGIAUSIA MOTINAI IR VAIKUI</a:t>
            </a:r>
            <a:r>
              <a:rPr lang="ru-RU" sz="3200" b="1" dirty="0" smtClean="0">
                <a:solidFill>
                  <a:srgbClr val="EF1156"/>
                </a:solidFill>
              </a:rPr>
              <a:t> </a:t>
            </a:r>
            <a:br>
              <a:rPr lang="ru-RU" sz="3200" b="1" dirty="0" smtClean="0">
                <a:solidFill>
                  <a:srgbClr val="EF1156"/>
                </a:solidFill>
              </a:rPr>
            </a:br>
            <a:r>
              <a:rPr lang="ru-RU" sz="3200" b="1" dirty="0" smtClean="0">
                <a:solidFill>
                  <a:srgbClr val="EF1156"/>
                </a:solidFill>
              </a:rPr>
              <a:t> </a:t>
            </a:r>
            <a:r>
              <a:rPr lang="ru-RU" sz="3200" b="1" dirty="0">
                <a:solidFill>
                  <a:srgbClr val="EF1156"/>
                </a:solidFill>
              </a:rPr>
              <a:t>1 </a:t>
            </a:r>
            <a:r>
              <a:rPr lang="en-US" sz="3200" b="1" dirty="0" err="1" smtClean="0">
                <a:solidFill>
                  <a:srgbClr val="EF1156"/>
                </a:solidFill>
              </a:rPr>
              <a:t>kapsul</a:t>
            </a:r>
            <a:r>
              <a:rPr lang="en-US" sz="3200" b="1" dirty="0" err="1">
                <a:solidFill>
                  <a:srgbClr val="EF1156"/>
                </a:solidFill>
              </a:rPr>
              <a:t>ė</a:t>
            </a:r>
            <a:r>
              <a:rPr lang="en-US" sz="3200" b="1" dirty="0" err="1" smtClean="0">
                <a:solidFill>
                  <a:srgbClr val="EF1156"/>
                </a:solidFill>
              </a:rPr>
              <a:t>je</a:t>
            </a:r>
            <a:r>
              <a:rPr lang="ru-RU" sz="3200" b="1" dirty="0" smtClean="0">
                <a:solidFill>
                  <a:srgbClr val="EF1156"/>
                </a:solidFill>
              </a:rPr>
              <a:t>!</a:t>
            </a:r>
            <a:endParaRPr lang="ru-R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295775" y="3962400"/>
            <a:ext cx="1466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EF1156"/>
                </a:solidFill>
              </a:rPr>
              <a:t>V</a:t>
            </a:r>
            <a:r>
              <a:rPr lang="lt-LT" sz="1200" b="1" dirty="0" smtClean="0">
                <a:solidFill>
                  <a:srgbClr val="EF1156"/>
                </a:solidFill>
              </a:rPr>
              <a:t>iskas reikalingiausia </a:t>
            </a:r>
            <a:r>
              <a:rPr lang="ru-RU" sz="1200" b="1" dirty="0" smtClean="0">
                <a:solidFill>
                  <a:srgbClr val="EF1156"/>
                </a:solidFill>
              </a:rPr>
              <a:t> –</a:t>
            </a:r>
          </a:p>
          <a:p>
            <a:pPr algn="ctr"/>
            <a:r>
              <a:rPr lang="ru-RU" sz="1200" b="1" dirty="0" smtClean="0">
                <a:solidFill>
                  <a:srgbClr val="EF1156"/>
                </a:solidFill>
              </a:rPr>
              <a:t> 1 </a:t>
            </a:r>
            <a:r>
              <a:rPr lang="lt-LT" sz="1200" b="1" dirty="0" smtClean="0">
                <a:solidFill>
                  <a:srgbClr val="EF1156"/>
                </a:solidFill>
              </a:rPr>
              <a:t>kapsulėje</a:t>
            </a:r>
            <a:endParaRPr lang="ru-RU" sz="1200" b="1" dirty="0">
              <a:solidFill>
                <a:srgbClr val="EF115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7400" y="3886200"/>
            <a:ext cx="107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853112" y="3962400"/>
            <a:ext cx="118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EF1156"/>
                </a:solidFill>
              </a:rPr>
              <a:t>O</a:t>
            </a:r>
            <a:r>
              <a:rPr lang="lt-LT" sz="1200" b="1" dirty="0" smtClean="0">
                <a:solidFill>
                  <a:srgbClr val="EF1156"/>
                </a:solidFill>
              </a:rPr>
              <a:t>ptimali </a:t>
            </a:r>
            <a:br>
              <a:rPr lang="lt-LT" sz="1200" b="1" dirty="0" smtClean="0">
                <a:solidFill>
                  <a:srgbClr val="EF1156"/>
                </a:solidFill>
              </a:rPr>
            </a:br>
            <a:r>
              <a:rPr lang="lt-LT" sz="1200" b="1" dirty="0" smtClean="0">
                <a:solidFill>
                  <a:srgbClr val="EF1156"/>
                </a:solidFill>
              </a:rPr>
              <a:t>dozė</a:t>
            </a:r>
            <a:endParaRPr lang="ru-RU" sz="1200" b="1" dirty="0">
              <a:solidFill>
                <a:srgbClr val="EF115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72337" y="3962400"/>
            <a:ext cx="118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1200" b="1" dirty="0" smtClean="0">
                <a:solidFill>
                  <a:srgbClr val="EF1156"/>
                </a:solidFill>
              </a:rPr>
              <a:t>Jokio pertekliaus</a:t>
            </a:r>
            <a:endParaRPr lang="ru-RU" sz="1200" b="1" dirty="0" smtClean="0">
              <a:solidFill>
                <a:srgbClr val="EF11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205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0" y="3305175"/>
            <a:ext cx="9153524" cy="534352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2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"/>
          <a:stretch/>
        </p:blipFill>
        <p:spPr>
          <a:xfrm>
            <a:off x="0" y="0"/>
            <a:ext cx="2809875" cy="281155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-4762" y="2809875"/>
            <a:ext cx="9153523" cy="2336193"/>
          </a:xfrm>
          <a:prstGeom prst="rect">
            <a:avLst/>
          </a:prstGeom>
          <a:solidFill>
            <a:srgbClr val="FFCC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63524" y="3010614"/>
            <a:ext cx="8616950" cy="2739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b="1" u="sng" dirty="0" smtClean="0"/>
              <a:t>Nėščioms ir maitinančioms</a:t>
            </a:r>
            <a:r>
              <a:rPr lang="lt-LT" sz="2000" b="1" dirty="0" smtClean="0"/>
              <a:t> moterims reikia didesnio </a:t>
            </a:r>
            <a:r>
              <a:rPr lang="lt-LT" sz="2000" b="1" dirty="0"/>
              <a:t>maistinių medžiagų kiekio.</a:t>
            </a:r>
            <a:endParaRPr lang="lt-LT" sz="2000" b="1" dirty="0" smtClean="0"/>
          </a:p>
          <a:p>
            <a:r>
              <a:rPr lang="lt-LT" sz="2000" b="1" dirty="0" smtClean="0"/>
              <a:t> </a:t>
            </a:r>
          </a:p>
          <a:p>
            <a:r>
              <a:rPr lang="lt-LT" sz="2000" b="1" dirty="0" smtClean="0"/>
              <a:t>Tai tinka ir toms, kurios </a:t>
            </a:r>
            <a:r>
              <a:rPr lang="lt-LT" sz="2000" b="1" u="sng" dirty="0" smtClean="0"/>
              <a:t>nėštumą dar tik planuoja</a:t>
            </a:r>
            <a:r>
              <a:rPr lang="lt-LT" sz="2000" b="1" dirty="0" smtClean="0"/>
              <a:t>: </a:t>
            </a:r>
          </a:p>
          <a:p>
            <a:r>
              <a:rPr lang="lt-LT" sz="2000" b="1" dirty="0" smtClean="0"/>
              <a:t>vitaminų vartojimas padeda paruošti organizmą vaiko pradėjimui ir išnešiojimui.</a:t>
            </a:r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804" y="0"/>
            <a:ext cx="3262784" cy="280486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227" y="0"/>
            <a:ext cx="3143297" cy="279817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14679573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3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466933" y="1650989"/>
            <a:ext cx="41505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114924" y="0"/>
            <a:ext cx="4029076" cy="51435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648325" y="721613"/>
            <a:ext cx="32439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Būtiniausių</a:t>
            </a:r>
            <a:r>
              <a:rPr lang="en-US" sz="2400" b="1" dirty="0"/>
              <a:t> </a:t>
            </a:r>
            <a:r>
              <a:rPr lang="en-US" sz="2400" b="1" dirty="0" err="1"/>
              <a:t>maistinių</a:t>
            </a:r>
            <a:r>
              <a:rPr lang="en-US" sz="2400" b="1" dirty="0"/>
              <a:t> </a:t>
            </a:r>
            <a:r>
              <a:rPr lang="en-US" sz="2400" b="1" dirty="0" err="1"/>
              <a:t>medžiagų</a:t>
            </a:r>
            <a:r>
              <a:rPr lang="en-US" sz="2400" b="1" dirty="0"/>
              <a:t> </a:t>
            </a:r>
            <a:r>
              <a:rPr lang="en-US" sz="2400" b="1" dirty="0" err="1"/>
              <a:t>trūkumas</a:t>
            </a:r>
            <a:r>
              <a:rPr lang="en-US" sz="2400" b="1" dirty="0"/>
              <a:t> </a:t>
            </a:r>
            <a:r>
              <a:rPr lang="en-US" sz="2400" b="1" dirty="0" err="1"/>
              <a:t>gali</a:t>
            </a:r>
            <a:r>
              <a:rPr lang="en-US" sz="2400" b="1" dirty="0"/>
              <a:t> </a:t>
            </a:r>
            <a:r>
              <a:rPr lang="en-US" sz="2400" b="1" dirty="0" err="1"/>
              <a:t>turėti</a:t>
            </a:r>
            <a:r>
              <a:rPr lang="en-US" sz="2400" b="1" dirty="0"/>
              <a:t> </a:t>
            </a:r>
            <a:r>
              <a:rPr lang="en-US" sz="2400" b="1" dirty="0" err="1"/>
              <a:t>itin</a:t>
            </a:r>
            <a:r>
              <a:rPr lang="en-US" sz="2400" b="1" dirty="0"/>
              <a:t> </a:t>
            </a:r>
            <a:r>
              <a:rPr lang="en-US" sz="2400" b="1" dirty="0" err="1"/>
              <a:t>rimtas</a:t>
            </a:r>
            <a:r>
              <a:rPr lang="en-US" sz="2400" b="1" dirty="0"/>
              <a:t> </a:t>
            </a:r>
            <a:r>
              <a:rPr lang="en-US" sz="2400" b="1" dirty="0" err="1"/>
              <a:t>pasekmes</a:t>
            </a:r>
            <a:r>
              <a:rPr lang="en-US" sz="2400" b="1" dirty="0"/>
              <a:t> - </a:t>
            </a:r>
            <a:r>
              <a:rPr lang="en-US" sz="2400" b="1" dirty="0" err="1"/>
              <a:t>tiek</a:t>
            </a:r>
            <a:r>
              <a:rPr lang="en-US" sz="2400" b="1" dirty="0"/>
              <a:t> </a:t>
            </a:r>
            <a:r>
              <a:rPr lang="en-US" sz="2400" b="1" dirty="0" err="1"/>
              <a:t>motinai</a:t>
            </a:r>
            <a:r>
              <a:rPr lang="en-US" sz="2400" b="1" dirty="0"/>
              <a:t>, </a:t>
            </a:r>
            <a:r>
              <a:rPr lang="en-US" sz="2400" b="1" dirty="0" err="1"/>
              <a:t>tiek</a:t>
            </a:r>
            <a:r>
              <a:rPr lang="en-US" sz="2400" b="1" dirty="0"/>
              <a:t> </a:t>
            </a:r>
            <a:r>
              <a:rPr lang="en-US" sz="2400" b="1" dirty="0" err="1"/>
              <a:t>vaikui</a:t>
            </a:r>
            <a:r>
              <a:rPr lang="en-US" sz="2400" b="1" dirty="0"/>
              <a:t>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09" y="1"/>
            <a:ext cx="5135933" cy="514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53946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4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5010150" y="2569"/>
            <a:ext cx="4138612" cy="5140930"/>
          </a:xfrm>
          <a:prstGeom prst="rect">
            <a:avLst/>
          </a:prstGeom>
          <a:solidFill>
            <a:srgbClr val="FCD0D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399213" y="485775"/>
            <a:ext cx="2749549" cy="45243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Besilaukiančios</a:t>
            </a:r>
            <a:r>
              <a:rPr lang="en-US" b="1" dirty="0" smtClean="0"/>
              <a:t> </a:t>
            </a:r>
            <a:r>
              <a:rPr lang="en-US" b="1" dirty="0" err="1" smtClean="0"/>
              <a:t>moterys</a:t>
            </a:r>
            <a:r>
              <a:rPr lang="en-US" b="1" dirty="0" smtClean="0"/>
              <a:t>, </a:t>
            </a:r>
            <a:r>
              <a:rPr lang="en-US" b="1" dirty="0" err="1"/>
              <a:t>siekdamos</a:t>
            </a:r>
            <a:r>
              <a:rPr lang="en-US" b="1" dirty="0"/>
              <a:t> </a:t>
            </a:r>
            <a:r>
              <a:rPr lang="en-US" b="1" dirty="0" err="1"/>
              <a:t>gauti</a:t>
            </a:r>
            <a:r>
              <a:rPr lang="en-US" b="1" dirty="0"/>
              <a:t> </a:t>
            </a:r>
            <a:r>
              <a:rPr lang="en-US" b="1" dirty="0" err="1"/>
              <a:t>visko</a:t>
            </a:r>
            <a:r>
              <a:rPr lang="en-US" b="1" dirty="0"/>
              <a:t>, </a:t>
            </a:r>
            <a:r>
              <a:rPr lang="en-US" b="1" dirty="0" err="1"/>
              <a:t>ko</a:t>
            </a:r>
            <a:r>
              <a:rPr lang="en-US" b="1" dirty="0"/>
              <a:t> </a:t>
            </a:r>
            <a:r>
              <a:rPr lang="en-US" b="1" dirty="0" err="1"/>
              <a:t>reikia</a:t>
            </a:r>
            <a:r>
              <a:rPr lang="en-US" b="1" dirty="0"/>
              <a:t>, </a:t>
            </a:r>
            <a:r>
              <a:rPr lang="en-US" b="1" dirty="0" err="1"/>
              <a:t>dažnai</a:t>
            </a:r>
            <a:r>
              <a:rPr lang="en-US" b="1" dirty="0"/>
              <a:t> "</a:t>
            </a:r>
            <a:r>
              <a:rPr lang="en-US" b="1" dirty="0" err="1"/>
              <a:t>valgo</a:t>
            </a:r>
            <a:r>
              <a:rPr lang="en-US" b="1" dirty="0"/>
              <a:t> </a:t>
            </a:r>
            <a:r>
              <a:rPr lang="en-US" b="1" dirty="0" err="1"/>
              <a:t>už</a:t>
            </a:r>
            <a:r>
              <a:rPr lang="en-US" b="1" dirty="0"/>
              <a:t> </a:t>
            </a:r>
            <a:r>
              <a:rPr lang="en-US" b="1" dirty="0" smtClean="0"/>
              <a:t>du”.</a:t>
            </a:r>
            <a:endParaRPr lang="ru-RU" b="1" dirty="0"/>
          </a:p>
          <a:p>
            <a:endParaRPr lang="ru-RU" b="1" dirty="0"/>
          </a:p>
          <a:p>
            <a:r>
              <a:rPr lang="en-US" b="1" dirty="0"/>
              <a:t>To </a:t>
            </a:r>
            <a:r>
              <a:rPr lang="en-US" b="1" dirty="0" err="1"/>
              <a:t>pasekmė</a:t>
            </a:r>
            <a:r>
              <a:rPr lang="en-US" b="1" dirty="0"/>
              <a:t> - </a:t>
            </a:r>
            <a:r>
              <a:rPr lang="en-US" b="1" dirty="0" err="1">
                <a:solidFill>
                  <a:srgbClr val="C00000"/>
                </a:solidFill>
              </a:rPr>
              <a:t>persivalgymas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ir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nepageidaujamas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svorio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augimas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br>
              <a:rPr lang="en-US" b="1" dirty="0">
                <a:solidFill>
                  <a:srgbClr val="C0000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  <a:p>
            <a:r>
              <a:rPr lang="en-US" b="1" dirty="0" err="1"/>
              <a:t>Tačiau</a:t>
            </a:r>
            <a:r>
              <a:rPr lang="en-US" b="1" dirty="0"/>
              <a:t>,  </a:t>
            </a:r>
            <a:r>
              <a:rPr lang="en-US" b="1" dirty="0" err="1">
                <a:solidFill>
                  <a:srgbClr val="C00000"/>
                </a:solidFill>
              </a:rPr>
              <a:t>maistinių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medžiagų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trūkumo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/>
              <a:t>problema</a:t>
            </a:r>
            <a:r>
              <a:rPr lang="en-US" dirty="0"/>
              <a:t> </a:t>
            </a:r>
            <a:r>
              <a:rPr lang="en-US" b="1" dirty="0" err="1"/>
              <a:t>dažnai</a:t>
            </a:r>
            <a:r>
              <a:rPr lang="en-US" b="1" dirty="0"/>
              <a:t> </a:t>
            </a:r>
            <a:r>
              <a:rPr lang="en-US" b="1" dirty="0" err="1"/>
              <a:t>išlieka</a:t>
            </a:r>
            <a:r>
              <a:rPr lang="en-US" b="1" dirty="0"/>
              <a:t>, net </a:t>
            </a:r>
            <a:r>
              <a:rPr lang="en-US" b="1" dirty="0" err="1"/>
              <a:t>jei</a:t>
            </a:r>
            <a:r>
              <a:rPr lang="en-US" b="1" dirty="0"/>
              <a:t> </a:t>
            </a:r>
            <a:r>
              <a:rPr lang="en-US" b="1" dirty="0" err="1"/>
              <a:t>jūs</a:t>
            </a:r>
            <a:r>
              <a:rPr lang="en-US" b="1" dirty="0"/>
              <a:t> </a:t>
            </a:r>
            <a:r>
              <a:rPr lang="en-US" b="1" dirty="0" err="1"/>
              <a:t>valgote</a:t>
            </a:r>
            <a:r>
              <a:rPr lang="en-US" b="1" dirty="0"/>
              <a:t> </a:t>
            </a:r>
            <a:r>
              <a:rPr lang="en-US" b="1" dirty="0" err="1"/>
              <a:t>sąlyginai</a:t>
            </a:r>
            <a:r>
              <a:rPr lang="en-US" b="1" dirty="0"/>
              <a:t> </a:t>
            </a:r>
            <a:r>
              <a:rPr lang="en-US" b="1" dirty="0" err="1"/>
              <a:t>naudingus</a:t>
            </a:r>
            <a:r>
              <a:rPr lang="en-US" b="1" dirty="0"/>
              <a:t> </a:t>
            </a:r>
            <a:r>
              <a:rPr lang="en-US" b="1" dirty="0" err="1"/>
              <a:t>produktus</a:t>
            </a:r>
            <a:r>
              <a:rPr lang="en-US" b="1" dirty="0"/>
              <a:t>.</a:t>
            </a:r>
            <a:endParaRPr lang="ru-RU" dirty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3" y="2569"/>
            <a:ext cx="6319838" cy="514093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91928369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5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2" y="2569"/>
            <a:ext cx="5396828" cy="51435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076825" y="2569"/>
            <a:ext cx="4071937" cy="5140930"/>
          </a:xfrm>
          <a:prstGeom prst="rect">
            <a:avLst/>
          </a:prstGeom>
          <a:solidFill>
            <a:srgbClr val="FCD0D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324138" y="315442"/>
            <a:ext cx="3577309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b="1" dirty="0" smtClean="0">
                <a:solidFill>
                  <a:srgbClr val="C00000"/>
                </a:solidFill>
              </a:rPr>
              <a:t/>
            </a:r>
            <a:br>
              <a:rPr lang="lt-LT" sz="2800" b="1" dirty="0" smtClean="0">
                <a:solidFill>
                  <a:srgbClr val="C00000"/>
                </a:solidFill>
              </a:rPr>
            </a:br>
            <a:r>
              <a:rPr lang="en-US" sz="2800" b="1" dirty="0" err="1"/>
              <a:t>Priežastis</a:t>
            </a:r>
            <a:r>
              <a:rPr lang="en-US" sz="2800" b="1" dirty="0"/>
              <a:t> </a:t>
            </a:r>
            <a:r>
              <a:rPr lang="en-US" sz="2800" b="1" dirty="0" err="1"/>
              <a:t>paprasta</a:t>
            </a:r>
            <a:r>
              <a:rPr lang="en-US" sz="2800" b="1" dirty="0"/>
              <a:t>:</a:t>
            </a:r>
            <a:r>
              <a:rPr lang="en-US" dirty="0"/>
              <a:t>  </a:t>
            </a:r>
          </a:p>
          <a:p>
            <a:r>
              <a:rPr lang="en-US" sz="2800" b="1" dirty="0" err="1">
                <a:solidFill>
                  <a:srgbClr val="C00000"/>
                </a:solidFill>
              </a:rPr>
              <a:t>šiuolaikinių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produktų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maistinė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vertė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dažnai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abejotina</a:t>
            </a:r>
            <a:r>
              <a:rPr lang="en-US" sz="2800" b="1" dirty="0">
                <a:solidFill>
                  <a:srgbClr val="C00000"/>
                </a:solidFill>
              </a:rPr>
              <a:t>. </a:t>
            </a:r>
          </a:p>
          <a:p>
            <a:endParaRPr lang="ru-RU" dirty="0" smtClean="0">
              <a:solidFill>
                <a:srgbClr val="C00000"/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404" y="3705275"/>
            <a:ext cx="988619" cy="98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58492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4726780" y="2570"/>
            <a:ext cx="4376737" cy="368617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6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1024"/>
            <a:ext cx="5000624" cy="4562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14925" y="647858"/>
            <a:ext cx="385445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dirty="0" smtClean="0"/>
              <a:t>Dažnai nėščios moterys tiesiog netoleruoja kai  kurių vertingų produktų, pvz., žuvies, mėsos.  </a:t>
            </a:r>
          </a:p>
          <a:p>
            <a:endParaRPr lang="ru-RU" b="1" dirty="0"/>
          </a:p>
          <a:p>
            <a:r>
              <a:rPr lang="en-US" b="1" dirty="0" smtClean="0"/>
              <a:t>T</a:t>
            </a:r>
            <a:r>
              <a:rPr lang="lt-LT" b="1" dirty="0" smtClean="0"/>
              <a:t>okiais atvejais iš maisto jos gauna nepakankamą kiekį naudingų maistinių medžiagų: vitaminų, mineralų, PNRR ir kt.</a:t>
            </a:r>
            <a:endParaRPr lang="ru-RU" b="1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242" y="3387128"/>
            <a:ext cx="2293207" cy="16775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33" y="3883866"/>
            <a:ext cx="752472" cy="68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56954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7</a:t>
            </a:fld>
            <a:endParaRPr sz="1400" spc="36"/>
          </a:p>
        </p:txBody>
      </p:sp>
      <p:sp>
        <p:nvSpPr>
          <p:cNvPr id="10" name="TextBox 9"/>
          <p:cNvSpPr txBox="1"/>
          <p:nvPr/>
        </p:nvSpPr>
        <p:spPr>
          <a:xfrm>
            <a:off x="0" y="-34002"/>
            <a:ext cx="9148762" cy="5180071"/>
          </a:xfrm>
          <a:prstGeom prst="rect">
            <a:avLst/>
          </a:prstGeom>
          <a:solidFill>
            <a:srgbClr val="FCD0D0"/>
          </a:solidFill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endParaRPr lang="ru-RU" sz="2000" b="1" dirty="0" smtClean="0">
              <a:solidFill>
                <a:srgbClr val="7030A0"/>
              </a:solidFill>
              <a:latin typeface="Raleway" panose="020B0003030101060003" pitchFamily="34" charset="0"/>
            </a:endParaRPr>
          </a:p>
          <a:p>
            <a:pPr algn="ctr">
              <a:buClr>
                <a:schemeClr val="accent2"/>
              </a:buClr>
            </a:pPr>
            <a:endParaRPr lang="ru-RU" sz="20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>
              <a:buClr>
                <a:schemeClr val="accent2"/>
              </a:buClr>
            </a:pPr>
            <a:endParaRPr lang="ru-RU" sz="2000" b="1" dirty="0" smtClean="0">
              <a:solidFill>
                <a:srgbClr val="7030A0"/>
              </a:solidFill>
              <a:latin typeface="Raleway" panose="020B0003030101060003" pitchFamily="34" charset="0"/>
            </a:endParaRPr>
          </a:p>
          <a:p>
            <a:r>
              <a:rPr lang="ru-RU" sz="1400" b="1" dirty="0">
                <a:solidFill>
                  <a:srgbClr val="7030A0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	</a:t>
            </a:r>
            <a:endParaRPr lang="ru-RU" sz="1400" b="1" dirty="0" smtClean="0">
              <a:solidFill>
                <a:srgbClr val="7030A0"/>
              </a:solidFill>
              <a:latin typeface="Raleway Light" panose="020B0403030101060003" pitchFamily="34" charset="-52"/>
              <a:ea typeface="Roboto Light" panose="02000000000000000000" pitchFamily="2" charset="0"/>
            </a:endParaRPr>
          </a:p>
          <a:p>
            <a:r>
              <a:rPr lang="ru-RU" sz="1400" b="1" dirty="0">
                <a:solidFill>
                  <a:srgbClr val="7030A0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	</a:t>
            </a:r>
            <a: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/>
            </a:r>
            <a:b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</a:br>
            <a:r>
              <a:rPr lang="ru-RU" sz="2400" b="1" dirty="0" smtClean="0">
                <a:solidFill>
                  <a:srgbClr val="EF1156"/>
                </a:solidFill>
                <a:latin typeface="Raleway" panose="020B0003030101060003" pitchFamily="34" charset="0"/>
              </a:rPr>
              <a:t/>
            </a:r>
            <a:br>
              <a:rPr lang="ru-RU" sz="2400" b="1" dirty="0" smtClean="0">
                <a:solidFill>
                  <a:srgbClr val="EF1156"/>
                </a:solidFill>
                <a:latin typeface="Raleway" panose="020B0003030101060003" pitchFamily="34" charset="0"/>
              </a:rPr>
            </a:br>
            <a:endParaRPr lang="ru-RU" sz="2400" b="1" dirty="0" smtClean="0">
              <a:solidFill>
                <a:srgbClr val="EF1156"/>
              </a:solidFill>
              <a:latin typeface="Raleway" panose="020B0003030101060003" pitchFamily="34" charset="0"/>
            </a:endParaRPr>
          </a:p>
        </p:txBody>
      </p:sp>
      <p:pic>
        <p:nvPicPr>
          <p:cNvPr id="1026" name="Picture 2" descr="d:\Users\Olga.Shirimova\Desktop\^20BC7FF7E61F01F3A34432FC176D5E906CFE89C322D258E1AF^pimgpsh_fullsize_dist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04" y="-355629"/>
            <a:ext cx="3363596" cy="53467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" y="4297135"/>
            <a:ext cx="4190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30 </a:t>
            </a:r>
            <a:r>
              <a:rPr lang="ru-RU" sz="1400" dirty="0" smtClean="0"/>
              <a:t> </a:t>
            </a:r>
            <a:r>
              <a:rPr lang="lt-LT" sz="1400" dirty="0" smtClean="0"/>
              <a:t>kapsulių</a:t>
            </a:r>
            <a:r>
              <a:rPr lang="ru-RU" sz="1400" dirty="0" smtClean="0"/>
              <a:t> = 1 </a:t>
            </a:r>
            <a:r>
              <a:rPr lang="lt-LT" sz="1400" dirty="0" smtClean="0"/>
              <a:t>vartojimo mėnuo</a:t>
            </a:r>
            <a:endParaRPr lang="ru-RU" sz="1400" dirty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550778" y="285750"/>
            <a:ext cx="517593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EF1156"/>
                </a:solidFill>
                <a:latin typeface="+mj-lt"/>
                <a:ea typeface="Roboto Light" panose="02000000000000000000" pitchFamily="2" charset="0"/>
              </a:rPr>
              <a:t>	</a:t>
            </a:r>
            <a:r>
              <a:rPr lang="lt-LT" b="1" dirty="0" smtClean="0">
                <a:solidFill>
                  <a:srgbClr val="EF1156"/>
                </a:solidFill>
                <a:latin typeface="+mj-lt"/>
                <a:ea typeface="Roboto Light" panose="02000000000000000000" pitchFamily="2" charset="0"/>
              </a:rPr>
              <a:t>Vitaminų-mineralų komplaksas</a:t>
            </a:r>
            <a:r>
              <a:rPr lang="ru-RU" b="1" dirty="0" smtClean="0">
                <a:solidFill>
                  <a:srgbClr val="EF1156"/>
                </a:solidFill>
                <a:latin typeface="+mj-lt"/>
                <a:ea typeface="Roboto Light" panose="02000000000000000000" pitchFamily="2" charset="0"/>
              </a:rPr>
              <a:t>	</a:t>
            </a:r>
            <a:r>
              <a:rPr lang="lt-LT" sz="2000" b="1" dirty="0" smtClean="0">
                <a:solidFill>
                  <a:srgbClr val="EF1156"/>
                </a:solidFill>
                <a:latin typeface="+mj-lt"/>
                <a:ea typeface="Roboto Light" panose="02000000000000000000" pitchFamily="2" charset="0"/>
              </a:rPr>
              <a:t>Prenatal</a:t>
            </a:r>
            <a:r>
              <a:rPr lang="ru-RU" sz="2000" b="1" dirty="0" smtClean="0">
                <a:solidFill>
                  <a:srgbClr val="EF1156"/>
                </a:solidFill>
                <a:latin typeface="+mj-lt"/>
                <a:ea typeface="Roboto Light" panose="02000000000000000000" pitchFamily="2" charset="0"/>
              </a:rPr>
              <a:t> </a:t>
            </a:r>
            <a:r>
              <a:rPr lang="ru-RU" b="1" dirty="0" smtClean="0">
                <a:solidFill>
                  <a:srgbClr val="EF1156"/>
                </a:solidFill>
                <a:latin typeface="+mj-lt"/>
                <a:ea typeface="Roboto Light" panose="02000000000000000000" pitchFamily="2" charset="0"/>
              </a:rPr>
              <a:t>+ </a:t>
            </a:r>
            <a:r>
              <a:rPr lang="lt-LT" b="1" dirty="0" smtClean="0">
                <a:solidFill>
                  <a:srgbClr val="EF1156"/>
                </a:solidFill>
                <a:latin typeface="+mj-lt"/>
                <a:ea typeface="Roboto Light" panose="02000000000000000000" pitchFamily="2" charset="0"/>
              </a:rPr>
              <a:t>	</a:t>
            </a:r>
            <a:r>
              <a:rPr lang="ru-RU" b="1" dirty="0" smtClean="0">
                <a:solidFill>
                  <a:srgbClr val="EF1156"/>
                </a:solidFill>
                <a:latin typeface="+mj-lt"/>
                <a:ea typeface="Roboto Light" panose="02000000000000000000" pitchFamily="2" charset="0"/>
              </a:rPr>
              <a:t>– </a:t>
            </a:r>
            <a:r>
              <a:rPr lang="lt-LT" b="1" dirty="0" smtClean="0">
                <a:solidFill>
                  <a:srgbClr val="EF1156"/>
                </a:solidFill>
                <a:latin typeface="+mj-lt"/>
                <a:ea typeface="Roboto Light" panose="02000000000000000000" pitchFamily="2" charset="0"/>
              </a:rPr>
              <a:t>puikus problemos sprendimas</a:t>
            </a:r>
            <a:r>
              <a:rPr lang="ru-RU" b="1" dirty="0" smtClean="0">
                <a:solidFill>
                  <a:srgbClr val="EF1156"/>
                </a:solidFill>
                <a:latin typeface="+mj-lt"/>
                <a:ea typeface="Roboto Light" panose="02000000000000000000" pitchFamily="2" charset="0"/>
              </a:rPr>
              <a:t>!</a:t>
            </a:r>
          </a:p>
          <a:p>
            <a:endParaRPr lang="ru-RU" sz="2000" b="1" dirty="0">
              <a:solidFill>
                <a:srgbClr val="EF1156"/>
              </a:solidFill>
              <a:latin typeface="+mj-lt"/>
              <a:ea typeface="Roboto Light" panose="02000000000000000000" pitchFamily="2" charset="0"/>
            </a:endParaRPr>
          </a:p>
          <a:p>
            <a:endParaRPr lang="ru-RU" sz="1400" b="1" dirty="0">
              <a:solidFill>
                <a:srgbClr val="EF1156"/>
              </a:solidFill>
              <a:latin typeface="Raleway Light" panose="020B0403030101060003" pitchFamily="34" charset="-52"/>
              <a:ea typeface="Roboto Light" panose="02000000000000000000" pitchFamily="2" charset="0"/>
            </a:endParaRPr>
          </a:p>
          <a:p>
            <a: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	</a:t>
            </a:r>
            <a: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  <a:sym typeface="Symbol"/>
              </a:rPr>
              <a:t>  </a:t>
            </a:r>
            <a:r>
              <a:rPr lang="lt-LT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  <a:sym typeface="Symbol"/>
              </a:rPr>
              <a:t>P</a:t>
            </a:r>
            <a:r>
              <a:rPr lang="lt-LT" sz="1400" b="1" dirty="0" smtClean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apildo maistinių medžiagų, ypatingai reikalingų 	     nėštumo ir laktacijos laikotarpiu, trūkumą </a:t>
            </a:r>
            <a:r>
              <a:rPr lang="ru-RU" sz="1400" b="1" dirty="0" smtClean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 </a:t>
            </a:r>
            <a: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/>
            </a:r>
            <a:b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</a:br>
            <a:endParaRPr lang="lt-LT" sz="1400" b="1" dirty="0" smtClean="0">
              <a:solidFill>
                <a:srgbClr val="EF1156"/>
              </a:solidFill>
              <a:latin typeface="Raleway Light" panose="020B0403030101060003" pitchFamily="34" charset="-52"/>
              <a:ea typeface="Roboto Light" panose="02000000000000000000" pitchFamily="2" charset="0"/>
            </a:endParaRPr>
          </a:p>
          <a:p>
            <a: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	</a:t>
            </a:r>
            <a: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  <a:sym typeface="Symbol"/>
              </a:rPr>
              <a:t>  </a:t>
            </a:r>
            <a:r>
              <a:rPr lang="lt-LT" sz="1400" b="1" dirty="0" smtClean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Padeda vaisiui harmoningai vystytis </a:t>
            </a:r>
            <a:r>
              <a:rPr lang="ru-RU" sz="1400" b="1" dirty="0" smtClean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 </a:t>
            </a:r>
            <a: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/>
            </a:r>
            <a:b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</a:br>
            <a:endParaRPr lang="ru-RU" sz="1400" b="1" dirty="0">
              <a:solidFill>
                <a:srgbClr val="EF1156"/>
              </a:solidFill>
              <a:latin typeface="Raleway Light" panose="020B0403030101060003" pitchFamily="34" charset="-52"/>
              <a:ea typeface="Roboto Light" panose="02000000000000000000" pitchFamily="2" charset="0"/>
            </a:endParaRPr>
          </a:p>
          <a:p>
            <a: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	</a:t>
            </a:r>
            <a: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  <a:sym typeface="Symbol"/>
              </a:rPr>
              <a:t>  </a:t>
            </a:r>
            <a:r>
              <a:rPr lang="en-US" sz="1400" b="1" dirty="0" err="1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Saugo</a:t>
            </a:r>
            <a:r>
              <a:rPr lang="en-US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 </a:t>
            </a:r>
            <a:r>
              <a:rPr lang="en-US" sz="1400" b="1" dirty="0" err="1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nuo</a:t>
            </a:r>
            <a:r>
              <a:rPr lang="en-US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 </a:t>
            </a:r>
            <a:r>
              <a:rPr lang="en-US" sz="1400" b="1" dirty="0" err="1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nėščiosioms</a:t>
            </a:r>
            <a:r>
              <a:rPr lang="en-US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 </a:t>
            </a:r>
            <a:r>
              <a:rPr lang="en-US" sz="1400" b="1" dirty="0" err="1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būdingų</a:t>
            </a:r>
            <a:r>
              <a:rPr lang="en-US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 </a:t>
            </a:r>
            <a:r>
              <a:rPr lang="en-US" sz="1400" b="1" dirty="0" err="1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sveikatos</a:t>
            </a:r>
            <a:r>
              <a:rPr lang="en-US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 </a:t>
            </a:r>
            <a:r>
              <a:rPr lang="en-US" sz="1400" b="1" dirty="0" smtClean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		     </a:t>
            </a:r>
            <a:r>
              <a:rPr lang="en-US" sz="1400" b="1" dirty="0" err="1" smtClean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sutrikimų</a:t>
            </a:r>
            <a:r>
              <a:rPr lang="en-US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/>
            </a:r>
            <a:br>
              <a:rPr lang="en-US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</a:br>
            <a:endParaRPr lang="ru-RU" sz="1400" b="1" dirty="0">
              <a:solidFill>
                <a:srgbClr val="EF1156"/>
              </a:solidFill>
              <a:latin typeface="Raleway Light" panose="020B0403030101060003" pitchFamily="34" charset="-52"/>
              <a:ea typeface="Roboto Light" panose="02000000000000000000" pitchFamily="2" charset="0"/>
            </a:endParaRPr>
          </a:p>
          <a:p>
            <a:r>
              <a:rPr lang="ru-RU" sz="1400" b="1" dirty="0" smtClean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  <a:sym typeface="Symbol"/>
              </a:rPr>
              <a:t>	  </a:t>
            </a:r>
            <a:r>
              <a:rPr lang="en-US" sz="1400" b="1" dirty="0" err="1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Mažina</a:t>
            </a:r>
            <a:r>
              <a:rPr lang="en-US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 </a:t>
            </a:r>
            <a:r>
              <a:rPr lang="en-US" sz="1400" b="1" dirty="0" err="1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galimų</a:t>
            </a:r>
            <a:r>
              <a:rPr lang="en-US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 </a:t>
            </a:r>
            <a:r>
              <a:rPr lang="en-US" sz="1400" b="1" dirty="0" err="1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nėštumo</a:t>
            </a:r>
            <a:r>
              <a:rPr lang="en-US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 </a:t>
            </a:r>
            <a:r>
              <a:rPr lang="en-US" sz="1400" b="1" dirty="0" err="1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ar</a:t>
            </a:r>
            <a:r>
              <a:rPr lang="en-US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 </a:t>
            </a:r>
            <a:r>
              <a:rPr lang="en-US" sz="1400" b="1" dirty="0" err="1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gimdymo</a:t>
            </a:r>
            <a:r>
              <a:rPr lang="en-US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 </a:t>
            </a:r>
            <a:r>
              <a:rPr lang="en-US" sz="1400" b="1" dirty="0" err="1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komplikacijų</a:t>
            </a:r>
            <a:r>
              <a:rPr lang="en-US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 </a:t>
            </a:r>
            <a:r>
              <a:rPr lang="en-US" sz="1400" b="1" dirty="0" smtClean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	     </a:t>
            </a:r>
            <a:r>
              <a:rPr lang="en-US" sz="1400" b="1" dirty="0" err="1" smtClean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riziką</a:t>
            </a:r>
            <a:endParaRPr lang="ru-RU" sz="1400" b="1" dirty="0">
              <a:solidFill>
                <a:srgbClr val="EF1156"/>
              </a:solidFill>
              <a:latin typeface="Raleway Light" panose="020B0403030101060003" pitchFamily="34" charset="-52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387589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FCD0D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8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91" y="2570"/>
            <a:ext cx="3234128" cy="51409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907960"/>
            <a:ext cx="4245429" cy="2932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lt-LT" sz="4400" b="1" dirty="0" smtClean="0">
                <a:solidFill>
                  <a:srgbClr val="EF1156"/>
                </a:solidFill>
                <a:cs typeface="Aharoni" panose="02010803020104030203" pitchFamily="2" charset="-79"/>
              </a:rPr>
              <a:t>Prenatal</a:t>
            </a:r>
            <a:r>
              <a:rPr lang="ru-RU" sz="4400" b="1" dirty="0" smtClean="0">
                <a:solidFill>
                  <a:srgbClr val="EF1156"/>
                </a:solidFill>
                <a:cs typeface="Aharoni" panose="02010803020104030203" pitchFamily="2" charset="-79"/>
              </a:rPr>
              <a:t> +</a:t>
            </a:r>
          </a:p>
          <a:p>
            <a:pPr>
              <a:lnSpc>
                <a:spcPts val="4400"/>
              </a:lnSpc>
            </a:pPr>
            <a:endParaRPr lang="ru-RU" sz="4400" b="1" dirty="0" smtClean="0">
              <a:solidFill>
                <a:srgbClr val="EF1156"/>
              </a:solidFill>
              <a:cs typeface="Aharoni" panose="02010803020104030203" pitchFamily="2" charset="-79"/>
            </a:endParaRPr>
          </a:p>
          <a:p>
            <a:pPr>
              <a:lnSpc>
                <a:spcPts val="4400"/>
              </a:lnSpc>
            </a:pPr>
            <a:r>
              <a:rPr lang="lt-LT" sz="4400" b="1" dirty="0" smtClean="0">
                <a:solidFill>
                  <a:srgbClr val="EF1156"/>
                </a:solidFill>
                <a:cs typeface="Aharoni" panose="02010803020104030203" pitchFamily="2" charset="-79"/>
              </a:rPr>
              <a:t>Tai, kas vertingiausia motinai ir vaikui</a:t>
            </a:r>
            <a:r>
              <a:rPr lang="ru-RU" sz="4400" b="1" dirty="0" smtClean="0">
                <a:solidFill>
                  <a:srgbClr val="EF1156"/>
                </a:solidFill>
                <a:cs typeface="Aharoni" panose="02010803020104030203" pitchFamily="2" charset="-79"/>
              </a:rPr>
              <a:t>!</a:t>
            </a:r>
            <a:endParaRPr lang="ru-RU" sz="4400" b="1" dirty="0"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29189407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9</a:t>
            </a:fld>
            <a:endParaRPr lang="en-US" dirty="0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6225" y="152400"/>
            <a:ext cx="85534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3400" b="1" dirty="0" smtClean="0">
                <a:solidFill>
                  <a:srgbClr val="EF1156"/>
                </a:solidFill>
              </a:rPr>
              <a:t>VISKAS, KAS REIKALINGA VIENOJE KAPSULĖJE</a:t>
            </a:r>
            <a:endParaRPr lang="ru-RU" sz="3400" b="1" dirty="0">
              <a:solidFill>
                <a:srgbClr val="EF1156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00374" y="1343024"/>
            <a:ext cx="3552825" cy="657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000375" y="2333626"/>
            <a:ext cx="4695825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000373" y="3686175"/>
            <a:ext cx="3552825" cy="66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143247" y="1440803"/>
            <a:ext cx="3267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400" b="1" dirty="0" smtClean="0">
                <a:solidFill>
                  <a:srgbClr val="EF1156"/>
                </a:solidFill>
              </a:rPr>
              <a:t>OMEGA</a:t>
            </a:r>
            <a:r>
              <a:rPr lang="ru-RU" sz="2400" b="1" dirty="0" smtClean="0">
                <a:solidFill>
                  <a:srgbClr val="EF1156"/>
                </a:solidFill>
              </a:rPr>
              <a:t> 3 (</a:t>
            </a:r>
            <a:r>
              <a:rPr lang="lt-LT" sz="2400" b="1" dirty="0" smtClean="0">
                <a:solidFill>
                  <a:srgbClr val="EF1156"/>
                </a:solidFill>
              </a:rPr>
              <a:t>DHR</a:t>
            </a:r>
            <a:r>
              <a:rPr lang="ru-RU" sz="2400" b="1" dirty="0" smtClean="0">
                <a:solidFill>
                  <a:srgbClr val="EF1156"/>
                </a:solidFill>
              </a:rPr>
              <a:t> 200 </a:t>
            </a:r>
            <a:r>
              <a:rPr lang="lt-LT" sz="2400" b="1" dirty="0" smtClean="0">
                <a:solidFill>
                  <a:srgbClr val="EF1156"/>
                </a:solidFill>
              </a:rPr>
              <a:t>mg</a:t>
            </a:r>
            <a:r>
              <a:rPr lang="ru-RU" sz="2400" b="1" dirty="0" smtClean="0">
                <a:solidFill>
                  <a:srgbClr val="EF1156"/>
                </a:solidFill>
              </a:rPr>
              <a:t>)</a:t>
            </a:r>
            <a:endParaRPr lang="ru-RU" sz="2400" b="1" dirty="0">
              <a:solidFill>
                <a:srgbClr val="EF115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43247" y="2434680"/>
            <a:ext cx="42386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EF1156"/>
                </a:solidFill>
              </a:rPr>
              <a:t>D3, E, B1, B2, B3, B5, B6,</a:t>
            </a:r>
          </a:p>
          <a:p>
            <a:r>
              <a:rPr lang="en-US" sz="2200" b="1" dirty="0" smtClean="0">
                <a:solidFill>
                  <a:srgbClr val="EF1156"/>
                </a:solidFill>
              </a:rPr>
              <a:t>B7 (</a:t>
            </a:r>
            <a:r>
              <a:rPr lang="lt-LT" sz="2200" b="1" dirty="0" smtClean="0">
                <a:solidFill>
                  <a:srgbClr val="EF1156"/>
                </a:solidFill>
              </a:rPr>
              <a:t>BIOTINAS</a:t>
            </a:r>
            <a:r>
              <a:rPr lang="ru-RU" sz="2200" b="1" dirty="0" smtClean="0">
                <a:solidFill>
                  <a:srgbClr val="EF1156"/>
                </a:solidFill>
              </a:rPr>
              <a:t>)</a:t>
            </a:r>
            <a:r>
              <a:rPr lang="en-US" sz="2200" b="1" dirty="0" smtClean="0">
                <a:solidFill>
                  <a:srgbClr val="EF1156"/>
                </a:solidFill>
              </a:rPr>
              <a:t>, </a:t>
            </a:r>
            <a:r>
              <a:rPr lang="ru-RU" sz="2200" b="1" dirty="0" smtClean="0">
                <a:solidFill>
                  <a:srgbClr val="EF1156"/>
                </a:solidFill>
              </a:rPr>
              <a:t>В9 (</a:t>
            </a:r>
            <a:r>
              <a:rPr lang="lt-LT" sz="2200" b="1" dirty="0" smtClean="0">
                <a:solidFill>
                  <a:srgbClr val="EF1156"/>
                </a:solidFill>
              </a:rPr>
              <a:t>FOLATAS</a:t>
            </a:r>
            <a:r>
              <a:rPr lang="ru-RU" sz="2200" b="1" dirty="0" smtClean="0">
                <a:solidFill>
                  <a:srgbClr val="EF1156"/>
                </a:solidFill>
              </a:rPr>
              <a:t>), В12</a:t>
            </a:r>
            <a:endParaRPr lang="ru-RU" sz="2200" b="1" dirty="0">
              <a:solidFill>
                <a:srgbClr val="EF115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76585" y="3834884"/>
            <a:ext cx="32003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200" b="1" dirty="0" smtClean="0">
                <a:solidFill>
                  <a:srgbClr val="EF1156"/>
                </a:solidFill>
              </a:rPr>
              <a:t>JODAS</a:t>
            </a:r>
            <a:r>
              <a:rPr lang="ru-RU" sz="2200" b="1" dirty="0" smtClean="0">
                <a:solidFill>
                  <a:srgbClr val="EF1156"/>
                </a:solidFill>
              </a:rPr>
              <a:t>, </a:t>
            </a:r>
            <a:r>
              <a:rPr lang="lt-LT" sz="2200" b="1" dirty="0" smtClean="0">
                <a:solidFill>
                  <a:srgbClr val="EF1156"/>
                </a:solidFill>
              </a:rPr>
              <a:t>SELENAS</a:t>
            </a:r>
            <a:r>
              <a:rPr lang="ru-RU" sz="2200" b="1" dirty="0" smtClean="0">
                <a:solidFill>
                  <a:srgbClr val="EF1156"/>
                </a:solidFill>
              </a:rPr>
              <a:t>, </a:t>
            </a:r>
            <a:r>
              <a:rPr lang="lt-LT" sz="2200" b="1" dirty="0" smtClean="0">
                <a:solidFill>
                  <a:srgbClr val="EF1156"/>
                </a:solidFill>
              </a:rPr>
              <a:t>CINKAS</a:t>
            </a:r>
            <a:endParaRPr lang="ru-RU" sz="2200" b="1" dirty="0">
              <a:solidFill>
                <a:srgbClr val="EF11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0669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26819</TotalTime>
  <Words>898</Words>
  <Application>Microsoft Office PowerPoint</Application>
  <PresentationFormat>Экран (16:9)</PresentationFormat>
  <Paragraphs>146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Aharoni</vt:lpstr>
      <vt:lpstr>Arial</vt:lpstr>
      <vt:lpstr>Symbol</vt:lpstr>
      <vt:lpstr>Roboto Light</vt:lpstr>
      <vt:lpstr>Calibri Light</vt:lpstr>
      <vt:lpstr>Raleway</vt:lpstr>
      <vt:lpstr>Raleway Light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Ergun Kayis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Mirije Shefiti</dc:creator>
  <cp:lastModifiedBy>admin</cp:lastModifiedBy>
  <cp:revision>1536</cp:revision>
  <cp:lastPrinted>2015-03-02T20:38:25Z</cp:lastPrinted>
  <dcterms:created xsi:type="dcterms:W3CDTF">2014-07-08T04:55:45Z</dcterms:created>
  <dcterms:modified xsi:type="dcterms:W3CDTF">2018-10-12T12:19:52Z</dcterms:modified>
</cp:coreProperties>
</file>